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5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7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8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9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20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21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2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3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4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9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notesSlides/notesSlide3.xml" ContentType="application/vnd.openxmlformats-officedocument.presentationml.notesSlide+xml"/>
  <Override PartName="/ppt/charts/chart30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31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32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33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34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69" r:id="rId3"/>
    <p:sldId id="25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91" r:id="rId13"/>
    <p:sldId id="292" r:id="rId14"/>
    <p:sldId id="261" r:id="rId15"/>
    <p:sldId id="279" r:id="rId16"/>
    <p:sldId id="280" r:id="rId17"/>
    <p:sldId id="281" r:id="rId18"/>
    <p:sldId id="294" r:id="rId19"/>
    <p:sldId id="288" r:id="rId20"/>
    <p:sldId id="297" r:id="rId21"/>
    <p:sldId id="295" r:id="rId22"/>
    <p:sldId id="296" r:id="rId23"/>
    <p:sldId id="287" r:id="rId24"/>
    <p:sldId id="265" r:id="rId25"/>
    <p:sldId id="268" r:id="rId26"/>
  </p:sldIdLst>
  <p:sldSz cx="12192000" cy="6858000"/>
  <p:notesSz cx="6805613" cy="9944100"/>
  <p:defaultTextStyle>
    <a:defPPr>
      <a:defRPr lang="en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9000"/>
    <a:srgbClr val="D96E44"/>
    <a:srgbClr val="2F5B97"/>
    <a:srgbClr val="70AD47"/>
    <a:srgbClr val="2F4B97"/>
    <a:srgbClr val="CCECFF"/>
    <a:srgbClr val="396F2E"/>
    <a:srgbClr val="50ACBA"/>
    <a:srgbClr val="20321C"/>
    <a:srgbClr val="3970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48" autoAdjust="0"/>
    <p:restoredTop sz="91090" autoAdjust="0"/>
  </p:normalViewPr>
  <p:slideViewPr>
    <p:cSldViewPr snapToGrid="0" snapToObjects="1">
      <p:cViewPr>
        <p:scale>
          <a:sx n="59" d="100"/>
          <a:sy n="59" d="100"/>
        </p:scale>
        <p:origin x="336" y="-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gmsb\Desktop\RMO_atual.xlsm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gmsb\Desktop\RMO_atual.xlsm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n.pt\shares\OGGS\DOS\DGS%20-%20Gestor%20Sistema\GTS\2%20-%20ENG.%20SISTEMA\2.5%20-%20RELAT&#211;RIOS%20DE%20GEST&#195;O\RMO\RMO_atual.xlsm" TargetMode="Externa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gmsb\Desktop\RMO_atual.xlsm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ren.pt\shares\OGGS\DOS\DGS%20-%20Gestor%20Sistema\GTS\2%20-%20ENG.%20SISTEMA\2.5%20-%20RELAT&#211;RIOS%20DE%20GEST&#195;O\RMO\RMO_atual.xlsm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B2C85C"/>
            </a:solidFill>
            <a:ln w="12700">
              <a:solidFill>
                <a:srgbClr val="20321C"/>
              </a:solidFill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10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FC-6148-9078-5445DC2988F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69519D"/>
            </a:solidFill>
            <a:ln w="12700">
              <a:solidFill>
                <a:srgbClr val="20321C"/>
              </a:solidFill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FC-6148-9078-5445DC2988F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D96E44"/>
            </a:solidFill>
            <a:ln w="12700">
              <a:solidFill>
                <a:srgbClr val="20321C"/>
              </a:solidFill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6FC-6148-9078-5445DC2988FB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39702F"/>
            </a:solidFill>
            <a:ln w="12700">
              <a:solidFill>
                <a:srgbClr val="20321C"/>
              </a:solidFill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0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6FC-6148-9078-5445DC2988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6"/>
        <c:overlap val="100"/>
        <c:axId val="1018252271"/>
        <c:axId val="1018253919"/>
      </c:barChart>
      <c:catAx>
        <c:axId val="101825227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0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rgbClr val="20321C"/>
                </a:solidFill>
                <a:latin typeface="Gilroy Bold" pitchFamily="2" charset="77"/>
                <a:ea typeface="+mn-ea"/>
                <a:cs typeface="+mn-cs"/>
              </a:defRPr>
            </a:pPr>
            <a:endParaRPr lang="pt-PT"/>
          </a:p>
        </c:txPr>
        <c:crossAx val="1018253919"/>
        <c:crosses val="autoZero"/>
        <c:auto val="1"/>
        <c:lblAlgn val="ctr"/>
        <c:lblOffset val="100"/>
        <c:noMultiLvlLbl val="0"/>
      </c:catAx>
      <c:valAx>
        <c:axId val="1018253919"/>
        <c:scaling>
          <c:orientation val="minMax"/>
          <c:max val="18"/>
        </c:scaling>
        <c:delete val="0"/>
        <c:axPos val="r"/>
        <c:numFmt formatCode="General" sourceLinked="1"/>
        <c:majorTickMark val="cross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20321C"/>
                </a:solidFill>
                <a:latin typeface="Gilroy" pitchFamily="2" charset="77"/>
                <a:ea typeface="+mn-ea"/>
                <a:cs typeface="+mn-cs"/>
              </a:defRPr>
            </a:pPr>
            <a:endParaRPr lang="pt-PT"/>
          </a:p>
        </c:txPr>
        <c:crossAx val="1018252271"/>
        <c:crosses val="max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67300119822787"/>
          <c:y val="6.3947080081739577E-2"/>
          <c:w val="0.7831270869710848"/>
          <c:h val="0.65682003322202132"/>
        </c:manualLayout>
      </c:layout>
      <c:areaChart>
        <c:grouping val="standard"/>
        <c:varyColors val="0"/>
        <c:ser>
          <c:idx val="0"/>
          <c:order val="0"/>
          <c:tx>
            <c:strRef>
              <c:f>'AS_Utilização das capacidades'!$AK$420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'AS_Utilização das capacidades'!$AJ$421:$AJ$432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'AS_Utilização das capacidades'!$AK$421:$AK$432</c:f>
              <c:numCache>
                <c:formatCode>#,##0</c:formatCode>
                <c:ptCount val="12"/>
                <c:pt idx="0">
                  <c:v>2495430000</c:v>
                </c:pt>
                <c:pt idx="1">
                  <c:v>2356200000</c:v>
                </c:pt>
                <c:pt idx="2">
                  <c:v>2556120000</c:v>
                </c:pt>
                <c:pt idx="3">
                  <c:v>2570400000</c:v>
                </c:pt>
                <c:pt idx="4">
                  <c:v>2656080000</c:v>
                </c:pt>
                <c:pt idx="5">
                  <c:v>2570400000</c:v>
                </c:pt>
                <c:pt idx="6">
                  <c:v>2656080000</c:v>
                </c:pt>
                <c:pt idx="7">
                  <c:v>2656080000</c:v>
                </c:pt>
                <c:pt idx="8">
                  <c:v>2570400000</c:v>
                </c:pt>
                <c:pt idx="9">
                  <c:v>2656080000</c:v>
                </c:pt>
                <c:pt idx="10">
                  <c:v>2570400000</c:v>
                </c:pt>
                <c:pt idx="11">
                  <c:v>2656080000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D8-42C6-9CA9-DDFB23DE2471}"/>
            </c:ext>
          </c:extLst>
        </c:ser>
        <c:ser>
          <c:idx val="5"/>
          <c:order val="1"/>
          <c:tx>
            <c:strRef>
              <c:f>'AS_Utilização das capacidades'!$AL$420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alpha val="30000"/>
              </a:schemeClr>
            </a:solidFill>
            <a:ln>
              <a:noFill/>
            </a:ln>
            <a:effectLst/>
          </c:spPr>
          <c:cat>
            <c:strRef>
              <c:f>'AS_Utilização das capacidades'!$AJ$421:$AJ$432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'AS_Utilização das capacidades'!$AL$421:$AL$422</c:f>
              <c:numCache>
                <c:formatCode>#,##0</c:formatCode>
                <c:ptCount val="2"/>
                <c:pt idx="0">
                  <c:v>468271793</c:v>
                </c:pt>
                <c:pt idx="1">
                  <c:v>487073504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D8-42C6-9CA9-DDFB23DE2471}"/>
            </c:ext>
          </c:extLst>
        </c:ser>
        <c:ser>
          <c:idx val="1"/>
          <c:order val="2"/>
          <c:tx>
            <c:strRef>
              <c:f>'AS_Utilização das capacidades'!$AL$420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alpha val="43000"/>
              </a:schemeClr>
            </a:solidFill>
            <a:ln>
              <a:noFill/>
            </a:ln>
            <a:effectLst/>
          </c:spPr>
          <c:cat>
            <c:strRef>
              <c:f>'AS_Utilização das capacidades'!$AJ$421:$AJ$432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'AS_Utilização das capacidades'!$AR$421:$AR$422</c:f>
              <c:numCache>
                <c:formatCode>#,##0</c:formatCode>
                <c:ptCount val="2"/>
                <c:pt idx="0">
                  <c:v>-308796780</c:v>
                </c:pt>
                <c:pt idx="1">
                  <c:v>-203428775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3D8-42C6-9CA9-DDFB23DE2471}"/>
            </c:ext>
          </c:extLst>
        </c:ser>
        <c:ser>
          <c:idx val="4"/>
          <c:order val="6"/>
          <c:tx>
            <c:strRef>
              <c:f>'AS_Utilização das capacidades'!$AK$420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'AS_Utilização das capacidades'!$AJ$421:$AJ$432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'AS_Utilização das capacidades'!$AQ$421:$AQ$432</c:f>
              <c:numCache>
                <c:formatCode>#,##0</c:formatCode>
                <c:ptCount val="12"/>
                <c:pt idx="0">
                  <c:v>-699000000</c:v>
                </c:pt>
                <c:pt idx="1">
                  <c:v>-660000000</c:v>
                </c:pt>
                <c:pt idx="2">
                  <c:v>-716000000</c:v>
                </c:pt>
                <c:pt idx="3">
                  <c:v>-720000000</c:v>
                </c:pt>
                <c:pt idx="4">
                  <c:v>-744000000</c:v>
                </c:pt>
                <c:pt idx="5">
                  <c:v>-720000000</c:v>
                </c:pt>
                <c:pt idx="6">
                  <c:v>-744000000</c:v>
                </c:pt>
                <c:pt idx="7">
                  <c:v>-744000000</c:v>
                </c:pt>
                <c:pt idx="8">
                  <c:v>-720000000</c:v>
                </c:pt>
                <c:pt idx="9">
                  <c:v>-744000000</c:v>
                </c:pt>
                <c:pt idx="10">
                  <c:v>-720000000</c:v>
                </c:pt>
                <c:pt idx="11">
                  <c:v>-744000000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3D8-42C6-9CA9-DDFB23DE24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0786840"/>
        <c:axId val="340787824"/>
      </c:areaChart>
      <c:barChart>
        <c:barDir val="col"/>
        <c:grouping val="clustered"/>
        <c:varyColors val="0"/>
        <c:ser>
          <c:idx val="2"/>
          <c:order val="3"/>
          <c:tx>
            <c:strRef>
              <c:f>'AS_Utilização das capacidades'!$AM$420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'AS_Utilização das capacidades'!$AM$421:$AM$432</c:f>
              <c:numCache>
                <c:formatCode>#,##0</c:formatCode>
                <c:ptCount val="12"/>
                <c:pt idx="0">
                  <c:v>348862059</c:v>
                </c:pt>
                <c:pt idx="1">
                  <c:v>389678646</c:v>
                </c:pt>
                <c:pt idx="2">
                  <c:v>0</c:v>
                </c:pt>
                <c:pt idx="3">
                  <c:v>#N/A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3D8-42C6-9CA9-DDFB23DE2471}"/>
            </c:ext>
          </c:extLst>
        </c:ser>
        <c:ser>
          <c:idx val="6"/>
          <c:order val="5"/>
          <c:tx>
            <c:strRef>
              <c:f>'AS_Utilização das capacidades'!$AM$420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'AS_Utilização das capacidades'!$AS$421:$AS$432</c:f>
              <c:numCache>
                <c:formatCode>#,##0</c:formatCode>
                <c:ptCount val="12"/>
                <c:pt idx="0">
                  <c:v>-282564036</c:v>
                </c:pt>
                <c:pt idx="1">
                  <c:v>-185478717</c:v>
                </c:pt>
                <c:pt idx="2">
                  <c:v>0</c:v>
                </c:pt>
                <c:pt idx="3">
                  <c:v>#N/A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3D8-42C6-9CA9-DDFB23DE24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340786840"/>
        <c:axId val="340787824"/>
      </c:barChart>
      <c:lineChart>
        <c:grouping val="standard"/>
        <c:varyColors val="0"/>
        <c:ser>
          <c:idx val="3"/>
          <c:order val="4"/>
          <c:tx>
            <c:strRef>
              <c:f>'AS_Utilização das capacidades'!$AN$420</c:f>
              <c:strCache>
                <c:ptCount val="1"/>
                <c:pt idx="0">
                  <c:v>Fisico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val>
            <c:numRef>
              <c:f>'AS_Utilização das capacidades'!$AN$421:$AN$422</c:f>
              <c:numCache>
                <c:formatCode>#,##0</c:formatCode>
                <c:ptCount val="2"/>
                <c:pt idx="0">
                  <c:v>327744300</c:v>
                </c:pt>
                <c:pt idx="1">
                  <c:v>352113053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3D8-42C6-9CA9-DDFB23DE2471}"/>
            </c:ext>
          </c:extLst>
        </c:ser>
        <c:ser>
          <c:idx val="7"/>
          <c:order val="7"/>
          <c:tx>
            <c:strRef>
              <c:f>'AS_Utilização das capacidades'!$AN$420</c:f>
              <c:strCache>
                <c:ptCount val="1"/>
                <c:pt idx="0">
                  <c:v>Fisico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val>
            <c:numRef>
              <c:f>'AS_Utilização das capacidades'!$AT$421</c:f>
              <c:numCache>
                <c:formatCode>#,##0</c:formatCode>
                <c:ptCount val="1"/>
                <c:pt idx="0">
                  <c:v>-268211000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13D8-42C6-9CA9-DDFB23DE24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0786840"/>
        <c:axId val="340787824"/>
      </c:lineChart>
      <c:catAx>
        <c:axId val="340786840"/>
        <c:scaling>
          <c:orientation val="minMax"/>
        </c:scaling>
        <c:delete val="0"/>
        <c:axPos val="b"/>
        <c:numFmt formatCode="#,##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340787824"/>
        <c:crosses val="autoZero"/>
        <c:auto val="1"/>
        <c:lblAlgn val="ctr"/>
        <c:lblOffset val="100"/>
        <c:noMultiLvlLbl val="0"/>
      </c:catAx>
      <c:valAx>
        <c:axId val="340787824"/>
        <c:scaling>
          <c:orientation val="minMax"/>
          <c:max val="3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340786840"/>
        <c:crossesAt val="1"/>
        <c:crossBetween val="between"/>
        <c:majorUnit val="1000000000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"/>
          <c:y val="0.84171741345401996"/>
          <c:w val="1"/>
          <c:h val="0.127152261605850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PT"/>
              <a:t>Energia descarregada: 2024 vs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9.6388979523273882E-2"/>
          <c:y val="0.15720266212255615"/>
          <c:w val="0.87903859734909817"/>
          <c:h val="0.605529020530240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Navios!$AY$27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37788C"/>
            </a:solidFill>
            <a:ln>
              <a:noFill/>
            </a:ln>
            <a:effectLst/>
          </c:spPr>
          <c:invertIfNegative val="0"/>
          <c:cat>
            <c:strRef>
              <c:f>(Navios!$AT$28:$AT$39,Navios!$AT$41:$AT$42)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  <c:extLst/>
            </c:strRef>
          </c:cat>
          <c:val>
            <c:numRef>
              <c:f>Navios!$AY$28:$AY$39</c:f>
              <c:numCache>
                <c:formatCode>#,##0</c:formatCode>
                <c:ptCount val="12"/>
                <c:pt idx="0">
                  <c:v>3561562834</c:v>
                </c:pt>
                <c:pt idx="1">
                  <c:v>4552841424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9F3A-4C8C-9C71-87B7A200DDE6}"/>
            </c:ext>
          </c:extLst>
        </c:ser>
        <c:ser>
          <c:idx val="0"/>
          <c:order val="1"/>
          <c:tx>
            <c:strRef>
              <c:f>Navios!$AX$27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65B9E5">
                <a:alpha val="20000"/>
              </a:srgbClr>
            </a:solidFill>
            <a:ln>
              <a:noFill/>
            </a:ln>
            <a:effectLst/>
          </c:spPr>
          <c:invertIfNegative val="0"/>
          <c:cat>
            <c:strRef>
              <c:f>(Navios!$AT$28:$AT$39,Navios!$AT$41:$AT$42)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  <c:extLst/>
            </c:strRef>
          </c:cat>
          <c:val>
            <c:numRef>
              <c:f>Navios!$AX$28:$AX$39</c:f>
              <c:numCache>
                <c:formatCode>#,##0</c:formatCode>
                <c:ptCount val="12"/>
                <c:pt idx="0">
                  <c:v>2912518035</c:v>
                </c:pt>
                <c:pt idx="1">
                  <c:v>3852280584</c:v>
                </c:pt>
                <c:pt idx="2">
                  <c:v>3619985528</c:v>
                </c:pt>
                <c:pt idx="3">
                  <c:v>4812747608</c:v>
                </c:pt>
                <c:pt idx="4">
                  <c:v>5143228864</c:v>
                </c:pt>
                <c:pt idx="5">
                  <c:v>4901852899</c:v>
                </c:pt>
                <c:pt idx="6">
                  <c:v>4469740020</c:v>
                </c:pt>
                <c:pt idx="7">
                  <c:v>6354421771</c:v>
                </c:pt>
                <c:pt idx="8">
                  <c:v>2972486075</c:v>
                </c:pt>
                <c:pt idx="9">
                  <c:v>5444283006</c:v>
                </c:pt>
                <c:pt idx="10">
                  <c:v>2679379773</c:v>
                </c:pt>
                <c:pt idx="11">
                  <c:v>4423980678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9F3A-4C8C-9C71-87B7A200DD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7"/>
        <c:axId val="1016548912"/>
        <c:axId val="1016549240"/>
      </c:barChart>
      <c:catAx>
        <c:axId val="1016548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016549240"/>
        <c:crosses val="autoZero"/>
        <c:auto val="1"/>
        <c:lblAlgn val="ctr"/>
        <c:lblOffset val="100"/>
        <c:noMultiLvlLbl val="0"/>
      </c:catAx>
      <c:valAx>
        <c:axId val="1016549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016548912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2.680627977559415E-2"/>
                <c:y val="4.2765566481978746E-2"/>
              </c:manualLayout>
            </c:layout>
            <c:tx>
              <c:rich>
                <a:bodyPr rot="0" spcFirstLastPara="1" vertOverflow="ellipsis" wrap="square" anchor="ctr" anchorCtr="0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0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271558388665869"/>
          <c:y val="0.87611398062630885"/>
          <c:w val="0.17456883222668249"/>
          <c:h val="8.60948238295474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240"/>
      <c:depthPercent val="100"/>
      <c:rAngAx val="0"/>
      <c:perspective val="1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305555555555555"/>
          <c:y val="0.15972222222222221"/>
          <c:w val="0.76388888888888884"/>
          <c:h val="0.72685185185185175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10B-491F-B024-57EA56129482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10B-491F-B024-57EA56129482}"/>
              </c:ext>
            </c:extLst>
          </c:dPt>
          <c:dPt>
            <c:idx val="2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10B-491F-B024-57EA56129482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10B-491F-B024-57EA56129482}"/>
              </c:ext>
            </c:extLst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F10B-491F-B024-57EA56129482}"/>
              </c:ext>
            </c:extLst>
          </c:dPt>
          <c:dPt>
            <c:idx val="5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F10B-491F-B024-57EA5612948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F10B-491F-B024-57EA56129482}"/>
              </c:ext>
            </c:extLst>
          </c:dPt>
          <c:dLbls>
            <c:dLbl>
              <c:idx val="0"/>
              <c:layout>
                <c:manualLayout>
                  <c:x val="9.4711939812592114E-2"/>
                  <c:y val="-3.685803941508515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0B-491F-B024-57EA56129482}"/>
                </c:ext>
              </c:extLst>
            </c:dLbl>
            <c:dLbl>
              <c:idx val="1"/>
              <c:layout>
                <c:manualLayout>
                  <c:x val="-1.1797838799488202E-16"/>
                  <c:y val="4.717642533165546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10B-491F-B024-57EA56129482}"/>
                </c:ext>
              </c:extLst>
            </c:dLbl>
            <c:dLbl>
              <c:idx val="2"/>
              <c:layout>
                <c:manualLayout>
                  <c:x val="0.11185164447473464"/>
                  <c:y val="7.2942276212008593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10B-491F-B024-57EA56129482}"/>
                </c:ext>
              </c:extLst>
            </c:dLbl>
            <c:dLbl>
              <c:idx val="3"/>
              <c:layout>
                <c:manualLayout>
                  <c:x val="1.1337710491879279E-2"/>
                  <c:y val="1.874528516069726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598974412244222"/>
                      <c:h val="0.2170957644575915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F10B-491F-B024-57EA56129482}"/>
                </c:ext>
              </c:extLst>
            </c:dLbl>
            <c:dLbl>
              <c:idx val="4"/>
              <c:layout>
                <c:manualLayout>
                  <c:x val="9.6022531147466603E-2"/>
                  <c:y val="8.827047788620183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10B-491F-B024-57EA56129482}"/>
                </c:ext>
              </c:extLst>
            </c:dLbl>
            <c:dLbl>
              <c:idx val="5"/>
              <c:layout>
                <c:manualLayout>
                  <c:x val="1.5632335493600425E-2"/>
                  <c:y val="5.902610262465582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10B-491F-B024-57EA56129482}"/>
                </c:ext>
              </c:extLst>
            </c:dLbl>
            <c:dLbl>
              <c:idx val="6"/>
              <c:layout>
                <c:manualLayout>
                  <c:x val="-1.7183139929790776E-2"/>
                  <c:y val="-4.471457167759940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10B-491F-B024-57EA5612948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pt-P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CSSG_Navios_Cisternas!$K$23:$K$24</c:f>
              <c:strCache>
                <c:ptCount val="2"/>
                <c:pt idx="0">
                  <c:v>EUA</c:v>
                </c:pt>
                <c:pt idx="1">
                  <c:v>Nigéria</c:v>
                </c:pt>
              </c:strCache>
            </c:strRef>
          </c:cat>
          <c:val>
            <c:numRef>
              <c:f>CSSG_Navios_Cisternas!$L$23:$L$24</c:f>
              <c:numCache>
                <c:formatCode>#,##0</c:formatCode>
                <c:ptCount val="2"/>
                <c:pt idx="0">
                  <c:v>4375</c:v>
                </c:pt>
                <c:pt idx="1">
                  <c:v>3740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F10B-491F-B024-57EA561294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  <a:scene3d>
      <a:camera prst="orthographicFront"/>
      <a:lightRig rig="threePt" dir="t"/>
    </a:scene3d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A62-4AA5-A224-67A048DD5BC5}"/>
              </c:ext>
            </c:extLst>
          </c:dPt>
          <c:dPt>
            <c:idx val="1"/>
            <c:bubble3D val="0"/>
            <c:spPr>
              <a:solidFill>
                <a:srgbClr val="37788C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A62-4AA5-A224-67A048DD5BC5}"/>
              </c:ext>
            </c:extLst>
          </c:dPt>
          <c:cat>
            <c:strRef>
              <c:f>CSSG_Navios_Cisternas!$L$36:$L$37</c:f>
              <c:strCache>
                <c:ptCount val="2"/>
                <c:pt idx="0">
                  <c:v>Continente</c:v>
                </c:pt>
                <c:pt idx="1">
                  <c:v>Madeira</c:v>
                </c:pt>
              </c:strCache>
            </c:strRef>
          </c:cat>
          <c:val>
            <c:numRef>
              <c:f>CSSG_Navios_Cisternas!$R$36:$R$37</c:f>
              <c:numCache>
                <c:formatCode>General</c:formatCode>
                <c:ptCount val="2"/>
                <c:pt idx="0">
                  <c:v>0.80939414567733148</c:v>
                </c:pt>
                <c:pt idx="1">
                  <c:v>0.19060585432266849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A62-4AA5-A224-67A048DD5B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Energia Carregada 2024 vs 2023</a:t>
            </a:r>
          </a:p>
        </c:rich>
      </c:tx>
      <c:layout>
        <c:manualLayout>
          <c:xMode val="edge"/>
          <c:yMode val="edge"/>
          <c:x val="0.38486901395198603"/>
          <c:y val="2.3873077935260723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6560112168231059"/>
          <c:y val="0.15275874695929614"/>
          <c:w val="0.81267056996975262"/>
          <c:h val="0.6489793890000124"/>
        </c:manualLayout>
      </c:layout>
      <c:barChart>
        <c:barDir val="col"/>
        <c:grouping val="clustered"/>
        <c:varyColors val="0"/>
        <c:ser>
          <c:idx val="1"/>
          <c:order val="0"/>
          <c:tx>
            <c:v>2024</c:v>
          </c:tx>
          <c:spPr>
            <a:solidFill>
              <a:srgbClr val="37788C"/>
            </a:solidFill>
            <a:ln>
              <a:noFill/>
            </a:ln>
            <a:effectLst/>
          </c:spPr>
          <c:invertIfNegative val="0"/>
          <c:cat>
            <c:strRef>
              <c:f>cisternas!$B$51:$B$62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cisternas!$V$67:$V$78</c:f>
              <c:numCache>
                <c:formatCode>General</c:formatCode>
                <c:ptCount val="12"/>
                <c:pt idx="0">
                  <c:v>205456565</c:v>
                </c:pt>
                <c:pt idx="1">
                  <c:v>177061214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D7-404D-98A3-8378ECA2EA08}"/>
            </c:ext>
          </c:extLst>
        </c:ser>
        <c:ser>
          <c:idx val="0"/>
          <c:order val="1"/>
          <c:tx>
            <c:v>2023</c:v>
          </c:tx>
          <c:spPr>
            <a:solidFill>
              <a:srgbClr val="65B9E5">
                <a:alpha val="20000"/>
              </a:srgbClr>
            </a:solidFill>
            <a:ln>
              <a:noFill/>
            </a:ln>
            <a:effectLst/>
          </c:spPr>
          <c:invertIfNegative val="0"/>
          <c:cat>
            <c:strRef>
              <c:f>cisternas!$B$51:$B$62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cisternas!$V$51:$V$62</c:f>
              <c:numCache>
                <c:formatCode>General</c:formatCode>
                <c:ptCount val="12"/>
                <c:pt idx="0">
                  <c:v>170973575</c:v>
                </c:pt>
                <c:pt idx="1">
                  <c:v>154620168</c:v>
                </c:pt>
                <c:pt idx="2">
                  <c:v>163468707</c:v>
                </c:pt>
                <c:pt idx="3">
                  <c:v>124540609</c:v>
                </c:pt>
                <c:pt idx="4">
                  <c:v>146287294</c:v>
                </c:pt>
                <c:pt idx="5">
                  <c:v>192195372</c:v>
                </c:pt>
                <c:pt idx="6">
                  <c:v>164937585</c:v>
                </c:pt>
                <c:pt idx="7">
                  <c:v>217908922</c:v>
                </c:pt>
                <c:pt idx="8">
                  <c:v>196290473</c:v>
                </c:pt>
                <c:pt idx="9">
                  <c:v>151608273</c:v>
                </c:pt>
                <c:pt idx="10">
                  <c:v>174154289</c:v>
                </c:pt>
                <c:pt idx="11">
                  <c:v>184910072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D7-404D-98A3-8378ECA2EA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46038016"/>
        <c:axId val="846038344"/>
      </c:barChart>
      <c:catAx>
        <c:axId val="846038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6038344"/>
        <c:crosses val="autoZero"/>
        <c:auto val="1"/>
        <c:lblAlgn val="ctr"/>
        <c:lblOffset val="100"/>
        <c:noMultiLvlLbl val="0"/>
      </c:catAx>
      <c:valAx>
        <c:axId val="84603834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t" anchorCtr="0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6038016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9.7677765243693343E-2"/>
                <c:y val="1.8935105527257655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4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590110004010191"/>
          <c:y val="0.92267490931042384"/>
          <c:w val="0.31990535248348906"/>
          <c:h val="5.70432044102722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Existências no TGNL</a:t>
            </a:r>
          </a:p>
        </c:rich>
      </c:tx>
      <c:layout>
        <c:manualLayout>
          <c:xMode val="edge"/>
          <c:yMode val="edge"/>
          <c:x val="0.40814411019135427"/>
          <c:y val="6.31163708086785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9.1704049814286037E-2"/>
          <c:y val="0.19157088122605365"/>
          <c:w val="0.89038793227769608"/>
          <c:h val="0.631902736295894"/>
        </c:manualLayout>
      </c:layout>
      <c:lineChart>
        <c:grouping val="standard"/>
        <c:varyColors val="0"/>
        <c:ser>
          <c:idx val="0"/>
          <c:order val="0"/>
          <c:tx>
            <c:strRef>
              <c:f>'CSSG_Armazenamento_AS_TGNL (2)'!$AN$3</c:f>
              <c:strCache>
                <c:ptCount val="1"/>
                <c:pt idx="0">
                  <c:v>2023</c:v>
                </c:pt>
              </c:strCache>
            </c:strRef>
          </c:tx>
          <c:spPr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(2)'!$AI$5:$AI$369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(2)'!$AN$5:$AN$369</c:f>
              <c:numCache>
                <c:formatCode>#,##0</c:formatCode>
                <c:ptCount val="365"/>
                <c:pt idx="0">
                  <c:v>2726160391</c:v>
                </c:pt>
                <c:pt idx="1">
                  <c:v>2649074855</c:v>
                </c:pt>
                <c:pt idx="2">
                  <c:v>2481774611</c:v>
                </c:pt>
                <c:pt idx="3">
                  <c:v>2313365467</c:v>
                </c:pt>
                <c:pt idx="4">
                  <c:v>2144196214</c:v>
                </c:pt>
                <c:pt idx="5">
                  <c:v>2028148418</c:v>
                </c:pt>
                <c:pt idx="6">
                  <c:v>1940930118</c:v>
                </c:pt>
                <c:pt idx="7">
                  <c:v>1855998954</c:v>
                </c:pt>
                <c:pt idx="8">
                  <c:v>1722748162</c:v>
                </c:pt>
                <c:pt idx="9">
                  <c:v>1561117944</c:v>
                </c:pt>
                <c:pt idx="10">
                  <c:v>2177219780</c:v>
                </c:pt>
                <c:pt idx="11">
                  <c:v>2173221053</c:v>
                </c:pt>
                <c:pt idx="12">
                  <c:v>2011083411</c:v>
                </c:pt>
                <c:pt idx="13">
                  <c:v>1883520796</c:v>
                </c:pt>
                <c:pt idx="14">
                  <c:v>1782731705</c:v>
                </c:pt>
                <c:pt idx="15">
                  <c:v>1657023667</c:v>
                </c:pt>
                <c:pt idx="16">
                  <c:v>1507402958</c:v>
                </c:pt>
                <c:pt idx="17">
                  <c:v>1313321172</c:v>
                </c:pt>
                <c:pt idx="18">
                  <c:v>1127317055</c:v>
                </c:pt>
                <c:pt idx="19">
                  <c:v>1925152873</c:v>
                </c:pt>
                <c:pt idx="20">
                  <c:v>1755860970</c:v>
                </c:pt>
                <c:pt idx="21">
                  <c:v>2641508187</c:v>
                </c:pt>
                <c:pt idx="22">
                  <c:v>2553577507</c:v>
                </c:pt>
                <c:pt idx="23">
                  <c:v>2367124529</c:v>
                </c:pt>
                <c:pt idx="24">
                  <c:v>2174258506</c:v>
                </c:pt>
                <c:pt idx="25">
                  <c:v>2008567338</c:v>
                </c:pt>
                <c:pt idx="26">
                  <c:v>1866706793</c:v>
                </c:pt>
                <c:pt idx="27">
                  <c:v>1760455677</c:v>
                </c:pt>
                <c:pt idx="28">
                  <c:v>1641455491</c:v>
                </c:pt>
                <c:pt idx="29">
                  <c:v>1453311538</c:v>
                </c:pt>
                <c:pt idx="30">
                  <c:v>1256758047</c:v>
                </c:pt>
                <c:pt idx="31">
                  <c:v>1068662148</c:v>
                </c:pt>
                <c:pt idx="32">
                  <c:v>880087045</c:v>
                </c:pt>
                <c:pt idx="33">
                  <c:v>699641896</c:v>
                </c:pt>
                <c:pt idx="34">
                  <c:v>602363887</c:v>
                </c:pt>
                <c:pt idx="35">
                  <c:v>503602491</c:v>
                </c:pt>
                <c:pt idx="36">
                  <c:v>1180035951</c:v>
                </c:pt>
                <c:pt idx="37">
                  <c:v>1012310149</c:v>
                </c:pt>
                <c:pt idx="38">
                  <c:v>839555670</c:v>
                </c:pt>
                <c:pt idx="39">
                  <c:v>667722689</c:v>
                </c:pt>
                <c:pt idx="40">
                  <c:v>495435163</c:v>
                </c:pt>
                <c:pt idx="41">
                  <c:v>352456055</c:v>
                </c:pt>
                <c:pt idx="42">
                  <c:v>1298310834</c:v>
                </c:pt>
                <c:pt idx="43">
                  <c:v>1146564003</c:v>
                </c:pt>
                <c:pt idx="44">
                  <c:v>975536196</c:v>
                </c:pt>
                <c:pt idx="45">
                  <c:v>805934146</c:v>
                </c:pt>
                <c:pt idx="46">
                  <c:v>1629546483</c:v>
                </c:pt>
                <c:pt idx="47">
                  <c:v>1458892353</c:v>
                </c:pt>
                <c:pt idx="48">
                  <c:v>1364420062</c:v>
                </c:pt>
                <c:pt idx="49">
                  <c:v>1274071991</c:v>
                </c:pt>
                <c:pt idx="50">
                  <c:v>1943368933</c:v>
                </c:pt>
                <c:pt idx="51">
                  <c:v>1982137564</c:v>
                </c:pt>
                <c:pt idx="52">
                  <c:v>1846542679</c:v>
                </c:pt>
                <c:pt idx="53">
                  <c:v>1749443008</c:v>
                </c:pt>
                <c:pt idx="54">
                  <c:v>1608952898</c:v>
                </c:pt>
                <c:pt idx="55">
                  <c:v>1528974542</c:v>
                </c:pt>
                <c:pt idx="56">
                  <c:v>1469765364</c:v>
                </c:pt>
                <c:pt idx="57">
                  <c:v>1373544913</c:v>
                </c:pt>
                <c:pt idx="58">
                  <c:v>1267545423</c:v>
                </c:pt>
                <c:pt idx="59">
                  <c:v>1896662717</c:v>
                </c:pt>
                <c:pt idx="60">
                  <c:v>1800572608</c:v>
                </c:pt>
                <c:pt idx="61">
                  <c:v>1626114257</c:v>
                </c:pt>
                <c:pt idx="62">
                  <c:v>1495117428</c:v>
                </c:pt>
                <c:pt idx="63">
                  <c:v>1388277812</c:v>
                </c:pt>
                <c:pt idx="64">
                  <c:v>1229774673</c:v>
                </c:pt>
                <c:pt idx="65">
                  <c:v>1074788388</c:v>
                </c:pt>
                <c:pt idx="66">
                  <c:v>959156254</c:v>
                </c:pt>
                <c:pt idx="67">
                  <c:v>847271517</c:v>
                </c:pt>
                <c:pt idx="68">
                  <c:v>745980962</c:v>
                </c:pt>
                <c:pt idx="69">
                  <c:v>672524368</c:v>
                </c:pt>
                <c:pt idx="70">
                  <c:v>586489876</c:v>
                </c:pt>
                <c:pt idx="71">
                  <c:v>490562795</c:v>
                </c:pt>
                <c:pt idx="72">
                  <c:v>812736829</c:v>
                </c:pt>
                <c:pt idx="73">
                  <c:v>1051159308</c:v>
                </c:pt>
                <c:pt idx="74">
                  <c:v>938530343</c:v>
                </c:pt>
                <c:pt idx="75">
                  <c:v>830493929</c:v>
                </c:pt>
                <c:pt idx="76">
                  <c:v>735638253</c:v>
                </c:pt>
                <c:pt idx="77">
                  <c:v>648658559</c:v>
                </c:pt>
                <c:pt idx="78">
                  <c:v>1455534960</c:v>
                </c:pt>
                <c:pt idx="79">
                  <c:v>1252482599</c:v>
                </c:pt>
                <c:pt idx="80">
                  <c:v>1771662273</c:v>
                </c:pt>
                <c:pt idx="81">
                  <c:v>2005726106</c:v>
                </c:pt>
                <c:pt idx="82">
                  <c:v>1910536212</c:v>
                </c:pt>
                <c:pt idx="83">
                  <c:v>1867610338</c:v>
                </c:pt>
                <c:pt idx="84">
                  <c:v>1816617228</c:v>
                </c:pt>
                <c:pt idx="85">
                  <c:v>1680488500</c:v>
                </c:pt>
                <c:pt idx="86">
                  <c:v>1540904798</c:v>
                </c:pt>
                <c:pt idx="87">
                  <c:v>1437614454</c:v>
                </c:pt>
                <c:pt idx="88">
                  <c:v>1333563054</c:v>
                </c:pt>
                <c:pt idx="89">
                  <c:v>1237133087</c:v>
                </c:pt>
                <c:pt idx="90">
                  <c:v>1134541186</c:v>
                </c:pt>
                <c:pt idx="91">
                  <c:v>1014399713</c:v>
                </c:pt>
                <c:pt idx="92">
                  <c:v>864415580</c:v>
                </c:pt>
                <c:pt idx="93">
                  <c:v>1578096802</c:v>
                </c:pt>
                <c:pt idx="94">
                  <c:v>1441577867</c:v>
                </c:pt>
                <c:pt idx="95">
                  <c:v>1307474471</c:v>
                </c:pt>
                <c:pt idx="96">
                  <c:v>1175226156</c:v>
                </c:pt>
                <c:pt idx="97">
                  <c:v>1038480063</c:v>
                </c:pt>
                <c:pt idx="98">
                  <c:v>897535285</c:v>
                </c:pt>
                <c:pt idx="99">
                  <c:v>1734245227</c:v>
                </c:pt>
                <c:pt idx="100">
                  <c:v>1556953188</c:v>
                </c:pt>
                <c:pt idx="101">
                  <c:v>1411000597</c:v>
                </c:pt>
                <c:pt idx="102">
                  <c:v>1251432429</c:v>
                </c:pt>
                <c:pt idx="103">
                  <c:v>1098110399</c:v>
                </c:pt>
                <c:pt idx="104">
                  <c:v>2033185880</c:v>
                </c:pt>
                <c:pt idx="105">
                  <c:v>1936753320</c:v>
                </c:pt>
                <c:pt idx="106">
                  <c:v>1776487325</c:v>
                </c:pt>
                <c:pt idx="107">
                  <c:v>1599320654</c:v>
                </c:pt>
                <c:pt idx="108">
                  <c:v>1414436223</c:v>
                </c:pt>
                <c:pt idx="109">
                  <c:v>1224459617</c:v>
                </c:pt>
                <c:pt idx="110">
                  <c:v>1044497085</c:v>
                </c:pt>
                <c:pt idx="111">
                  <c:v>1822325793</c:v>
                </c:pt>
                <c:pt idx="112">
                  <c:v>1719757929</c:v>
                </c:pt>
                <c:pt idx="113">
                  <c:v>1565655771</c:v>
                </c:pt>
                <c:pt idx="114">
                  <c:v>1409439436</c:v>
                </c:pt>
                <c:pt idx="115">
                  <c:v>1233062112</c:v>
                </c:pt>
                <c:pt idx="116">
                  <c:v>1856492957</c:v>
                </c:pt>
                <c:pt idx="117">
                  <c:v>1838866239</c:v>
                </c:pt>
                <c:pt idx="118">
                  <c:v>1670085951</c:v>
                </c:pt>
                <c:pt idx="119">
                  <c:v>1525858878</c:v>
                </c:pt>
                <c:pt idx="120">
                  <c:v>1377170308</c:v>
                </c:pt>
                <c:pt idx="121">
                  <c:v>1184615839</c:v>
                </c:pt>
                <c:pt idx="122">
                  <c:v>1966515623</c:v>
                </c:pt>
                <c:pt idx="123">
                  <c:v>1748672804</c:v>
                </c:pt>
                <c:pt idx="124">
                  <c:v>1551901472</c:v>
                </c:pt>
                <c:pt idx="125">
                  <c:v>1397321585</c:v>
                </c:pt>
                <c:pt idx="126">
                  <c:v>1263761735</c:v>
                </c:pt>
                <c:pt idx="127">
                  <c:v>1089499667</c:v>
                </c:pt>
                <c:pt idx="128">
                  <c:v>912818156</c:v>
                </c:pt>
                <c:pt idx="129">
                  <c:v>748311881</c:v>
                </c:pt>
                <c:pt idx="130">
                  <c:v>894776395</c:v>
                </c:pt>
                <c:pt idx="131">
                  <c:v>749962192</c:v>
                </c:pt>
                <c:pt idx="132">
                  <c:v>609601345</c:v>
                </c:pt>
                <c:pt idx="133">
                  <c:v>1221118667</c:v>
                </c:pt>
                <c:pt idx="134">
                  <c:v>1422432080</c:v>
                </c:pt>
                <c:pt idx="135">
                  <c:v>1853533476</c:v>
                </c:pt>
                <c:pt idx="136">
                  <c:v>2001779187</c:v>
                </c:pt>
                <c:pt idx="137">
                  <c:v>1839154564</c:v>
                </c:pt>
                <c:pt idx="138">
                  <c:v>1674919122</c:v>
                </c:pt>
                <c:pt idx="139">
                  <c:v>2423086445</c:v>
                </c:pt>
                <c:pt idx="140">
                  <c:v>2326318838</c:v>
                </c:pt>
                <c:pt idx="141">
                  <c:v>2139207474</c:v>
                </c:pt>
                <c:pt idx="142">
                  <c:v>1981843616</c:v>
                </c:pt>
                <c:pt idx="143">
                  <c:v>2632252370</c:v>
                </c:pt>
                <c:pt idx="144">
                  <c:v>2537188927</c:v>
                </c:pt>
                <c:pt idx="145">
                  <c:v>2377490012</c:v>
                </c:pt>
                <c:pt idx="146">
                  <c:v>2205949371</c:v>
                </c:pt>
                <c:pt idx="147">
                  <c:v>2027043948</c:v>
                </c:pt>
                <c:pt idx="148">
                  <c:v>1839394232</c:v>
                </c:pt>
                <c:pt idx="149">
                  <c:v>1660441351</c:v>
                </c:pt>
                <c:pt idx="150">
                  <c:v>1492734925</c:v>
                </c:pt>
                <c:pt idx="151">
                  <c:v>2469381372</c:v>
                </c:pt>
                <c:pt idx="152">
                  <c:v>2284618027</c:v>
                </c:pt>
                <c:pt idx="153">
                  <c:v>2116457336</c:v>
                </c:pt>
                <c:pt idx="154">
                  <c:v>1954437527</c:v>
                </c:pt>
                <c:pt idx="155">
                  <c:v>1774024927</c:v>
                </c:pt>
                <c:pt idx="156">
                  <c:v>1597755021</c:v>
                </c:pt>
                <c:pt idx="157">
                  <c:v>1426863418</c:v>
                </c:pt>
                <c:pt idx="158">
                  <c:v>1280952181</c:v>
                </c:pt>
                <c:pt idx="159">
                  <c:v>1131408382</c:v>
                </c:pt>
                <c:pt idx="160">
                  <c:v>1000901866</c:v>
                </c:pt>
                <c:pt idx="161">
                  <c:v>876275091</c:v>
                </c:pt>
                <c:pt idx="162">
                  <c:v>1707815247</c:v>
                </c:pt>
                <c:pt idx="163">
                  <c:v>1561791286</c:v>
                </c:pt>
                <c:pt idx="164">
                  <c:v>1395723884</c:v>
                </c:pt>
                <c:pt idx="165">
                  <c:v>1217540908</c:v>
                </c:pt>
                <c:pt idx="166">
                  <c:v>1031644616</c:v>
                </c:pt>
                <c:pt idx="167">
                  <c:v>862124605</c:v>
                </c:pt>
                <c:pt idx="168">
                  <c:v>689699173</c:v>
                </c:pt>
                <c:pt idx="169">
                  <c:v>496511176</c:v>
                </c:pt>
                <c:pt idx="170">
                  <c:v>1221392796</c:v>
                </c:pt>
                <c:pt idx="171">
                  <c:v>1842637044</c:v>
                </c:pt>
                <c:pt idx="172">
                  <c:v>1816673341</c:v>
                </c:pt>
                <c:pt idx="173">
                  <c:v>1642913829</c:v>
                </c:pt>
                <c:pt idx="174">
                  <c:v>1483194105</c:v>
                </c:pt>
                <c:pt idx="175">
                  <c:v>2251156258</c:v>
                </c:pt>
                <c:pt idx="176">
                  <c:v>2033893733</c:v>
                </c:pt>
                <c:pt idx="177">
                  <c:v>1851464945</c:v>
                </c:pt>
                <c:pt idx="178">
                  <c:v>1688753142</c:v>
                </c:pt>
                <c:pt idx="179">
                  <c:v>1508781361</c:v>
                </c:pt>
                <c:pt idx="180">
                  <c:v>1326824451</c:v>
                </c:pt>
                <c:pt idx="181">
                  <c:v>1169984552</c:v>
                </c:pt>
                <c:pt idx="182">
                  <c:v>1020416787</c:v>
                </c:pt>
                <c:pt idx="183">
                  <c:v>837889567</c:v>
                </c:pt>
                <c:pt idx="184">
                  <c:v>646991978</c:v>
                </c:pt>
                <c:pt idx="185">
                  <c:v>1435046748</c:v>
                </c:pt>
                <c:pt idx="186">
                  <c:v>1236331623</c:v>
                </c:pt>
                <c:pt idx="187">
                  <c:v>1090535638</c:v>
                </c:pt>
                <c:pt idx="188">
                  <c:v>1014430468</c:v>
                </c:pt>
                <c:pt idx="189">
                  <c:v>939071866</c:v>
                </c:pt>
                <c:pt idx="190">
                  <c:v>841747770</c:v>
                </c:pt>
                <c:pt idx="191">
                  <c:v>684760417</c:v>
                </c:pt>
                <c:pt idx="192">
                  <c:v>491687659</c:v>
                </c:pt>
                <c:pt idx="193">
                  <c:v>1109426326</c:v>
                </c:pt>
                <c:pt idx="194">
                  <c:v>1499660602</c:v>
                </c:pt>
                <c:pt idx="195">
                  <c:v>1581632038</c:v>
                </c:pt>
                <c:pt idx="196">
                  <c:v>1444143771</c:v>
                </c:pt>
                <c:pt idx="197">
                  <c:v>1274676904</c:v>
                </c:pt>
                <c:pt idx="198">
                  <c:v>1089881861</c:v>
                </c:pt>
                <c:pt idx="199">
                  <c:v>1511816964</c:v>
                </c:pt>
                <c:pt idx="200">
                  <c:v>1645941162</c:v>
                </c:pt>
                <c:pt idx="201">
                  <c:v>2134409152</c:v>
                </c:pt>
                <c:pt idx="202">
                  <c:v>2360955304</c:v>
                </c:pt>
                <c:pt idx="203">
                  <c:v>2248607201</c:v>
                </c:pt>
                <c:pt idx="204">
                  <c:v>2052764761</c:v>
                </c:pt>
                <c:pt idx="205">
                  <c:v>1840043314</c:v>
                </c:pt>
                <c:pt idx="206">
                  <c:v>1623984379</c:v>
                </c:pt>
                <c:pt idx="207">
                  <c:v>1388699946</c:v>
                </c:pt>
                <c:pt idx="208">
                  <c:v>1208561715</c:v>
                </c:pt>
                <c:pt idx="209">
                  <c:v>1081942787</c:v>
                </c:pt>
                <c:pt idx="210">
                  <c:v>964922221</c:v>
                </c:pt>
                <c:pt idx="211">
                  <c:v>840072459</c:v>
                </c:pt>
                <c:pt idx="212">
                  <c:v>717577567</c:v>
                </c:pt>
                <c:pt idx="213">
                  <c:v>603551031</c:v>
                </c:pt>
                <c:pt idx="214">
                  <c:v>454053313</c:v>
                </c:pt>
                <c:pt idx="215">
                  <c:v>737341417</c:v>
                </c:pt>
                <c:pt idx="216">
                  <c:v>1074400196</c:v>
                </c:pt>
                <c:pt idx="217">
                  <c:v>2051767804</c:v>
                </c:pt>
                <c:pt idx="218">
                  <c:v>1884620780</c:v>
                </c:pt>
                <c:pt idx="219">
                  <c:v>1694089402</c:v>
                </c:pt>
                <c:pt idx="220">
                  <c:v>1506040464</c:v>
                </c:pt>
                <c:pt idx="221">
                  <c:v>1327910255</c:v>
                </c:pt>
                <c:pt idx="222">
                  <c:v>1134776504</c:v>
                </c:pt>
                <c:pt idx="223">
                  <c:v>1794193522</c:v>
                </c:pt>
                <c:pt idx="224">
                  <c:v>1787395054</c:v>
                </c:pt>
                <c:pt idx="225">
                  <c:v>1641943341</c:v>
                </c:pt>
                <c:pt idx="226">
                  <c:v>1493558492</c:v>
                </c:pt>
                <c:pt idx="227">
                  <c:v>1328010990</c:v>
                </c:pt>
                <c:pt idx="228">
                  <c:v>1144829104</c:v>
                </c:pt>
                <c:pt idx="229">
                  <c:v>962714936</c:v>
                </c:pt>
                <c:pt idx="230">
                  <c:v>1498142849</c:v>
                </c:pt>
                <c:pt idx="231">
                  <c:v>2068831345</c:v>
                </c:pt>
                <c:pt idx="232">
                  <c:v>2143151737</c:v>
                </c:pt>
                <c:pt idx="233">
                  <c:v>1969338574</c:v>
                </c:pt>
                <c:pt idx="234">
                  <c:v>1787106029</c:v>
                </c:pt>
                <c:pt idx="235">
                  <c:v>1604663449</c:v>
                </c:pt>
                <c:pt idx="236">
                  <c:v>1424048778</c:v>
                </c:pt>
                <c:pt idx="237">
                  <c:v>1955750130</c:v>
                </c:pt>
                <c:pt idx="238">
                  <c:v>1988550843</c:v>
                </c:pt>
                <c:pt idx="239">
                  <c:v>1866374880</c:v>
                </c:pt>
                <c:pt idx="240">
                  <c:v>2722455686</c:v>
                </c:pt>
                <c:pt idx="241">
                  <c:v>2497716750</c:v>
                </c:pt>
                <c:pt idx="242">
                  <c:v>2340306983</c:v>
                </c:pt>
                <c:pt idx="243">
                  <c:v>2144431705</c:v>
                </c:pt>
                <c:pt idx="244">
                  <c:v>2011214790</c:v>
                </c:pt>
                <c:pt idx="245">
                  <c:v>1899799539</c:v>
                </c:pt>
                <c:pt idx="246">
                  <c:v>1749166829</c:v>
                </c:pt>
                <c:pt idx="247">
                  <c:v>2499545196</c:v>
                </c:pt>
                <c:pt idx="248">
                  <c:v>2348176940</c:v>
                </c:pt>
                <c:pt idx="249">
                  <c:v>2154762789</c:v>
                </c:pt>
                <c:pt idx="250">
                  <c:v>1974237058</c:v>
                </c:pt>
                <c:pt idx="251">
                  <c:v>1875199178</c:v>
                </c:pt>
                <c:pt idx="252">
                  <c:v>1748480329</c:v>
                </c:pt>
                <c:pt idx="253">
                  <c:v>1556234947</c:v>
                </c:pt>
                <c:pt idx="254">
                  <c:v>1366409144</c:v>
                </c:pt>
                <c:pt idx="255">
                  <c:v>1897293634</c:v>
                </c:pt>
                <c:pt idx="256">
                  <c:v>1912910057</c:v>
                </c:pt>
                <c:pt idx="257">
                  <c:v>1727812248</c:v>
                </c:pt>
                <c:pt idx="258">
                  <c:v>1618995530</c:v>
                </c:pt>
                <c:pt idx="259">
                  <c:v>1515640095</c:v>
                </c:pt>
                <c:pt idx="260">
                  <c:v>1342196178</c:v>
                </c:pt>
                <c:pt idx="261">
                  <c:v>1210768731</c:v>
                </c:pt>
                <c:pt idx="262">
                  <c:v>1082690138</c:v>
                </c:pt>
                <c:pt idx="263">
                  <c:v>2003982164</c:v>
                </c:pt>
                <c:pt idx="264">
                  <c:v>1950200734</c:v>
                </c:pt>
                <c:pt idx="265">
                  <c:v>1828931949</c:v>
                </c:pt>
                <c:pt idx="266">
                  <c:v>1708289815</c:v>
                </c:pt>
                <c:pt idx="267">
                  <c:v>1526831879</c:v>
                </c:pt>
                <c:pt idx="268">
                  <c:v>1330232169</c:v>
                </c:pt>
                <c:pt idx="269">
                  <c:v>1179682848</c:v>
                </c:pt>
                <c:pt idx="270">
                  <c:v>1034657064</c:v>
                </c:pt>
                <c:pt idx="271">
                  <c:v>909385577</c:v>
                </c:pt>
                <c:pt idx="272">
                  <c:v>835077781</c:v>
                </c:pt>
                <c:pt idx="273">
                  <c:v>736031986</c:v>
                </c:pt>
                <c:pt idx="274">
                  <c:v>632498394</c:v>
                </c:pt>
                <c:pt idx="275">
                  <c:v>536442872</c:v>
                </c:pt>
                <c:pt idx="276">
                  <c:v>1352653425</c:v>
                </c:pt>
                <c:pt idx="277">
                  <c:v>1209976058</c:v>
                </c:pt>
                <c:pt idx="278">
                  <c:v>1067684870</c:v>
                </c:pt>
                <c:pt idx="279">
                  <c:v>940821827</c:v>
                </c:pt>
                <c:pt idx="280">
                  <c:v>813313581</c:v>
                </c:pt>
                <c:pt idx="281">
                  <c:v>654420585</c:v>
                </c:pt>
                <c:pt idx="282">
                  <c:v>1229414428</c:v>
                </c:pt>
                <c:pt idx="283">
                  <c:v>1261097847</c:v>
                </c:pt>
                <c:pt idx="284">
                  <c:v>1578423736</c:v>
                </c:pt>
                <c:pt idx="285">
                  <c:v>1468923163</c:v>
                </c:pt>
                <c:pt idx="286">
                  <c:v>1342670935</c:v>
                </c:pt>
                <c:pt idx="287">
                  <c:v>1227838206</c:v>
                </c:pt>
                <c:pt idx="288">
                  <c:v>1076896989</c:v>
                </c:pt>
                <c:pt idx="289">
                  <c:v>947651265</c:v>
                </c:pt>
                <c:pt idx="290">
                  <c:v>846452927</c:v>
                </c:pt>
                <c:pt idx="291">
                  <c:v>734886388</c:v>
                </c:pt>
                <c:pt idx="292">
                  <c:v>614719263</c:v>
                </c:pt>
                <c:pt idx="293">
                  <c:v>1468811087</c:v>
                </c:pt>
                <c:pt idx="294">
                  <c:v>1424337825</c:v>
                </c:pt>
                <c:pt idx="295">
                  <c:v>2367610490</c:v>
                </c:pt>
                <c:pt idx="296">
                  <c:v>2232648793</c:v>
                </c:pt>
                <c:pt idx="297">
                  <c:v>2106122440</c:v>
                </c:pt>
                <c:pt idx="298">
                  <c:v>1984019856</c:v>
                </c:pt>
                <c:pt idx="299">
                  <c:v>1870298524</c:v>
                </c:pt>
                <c:pt idx="300">
                  <c:v>1784558062</c:v>
                </c:pt>
                <c:pt idx="301">
                  <c:v>1692816103</c:v>
                </c:pt>
                <c:pt idx="302">
                  <c:v>2510895556</c:v>
                </c:pt>
                <c:pt idx="303">
                  <c:v>2294691587</c:v>
                </c:pt>
                <c:pt idx="304">
                  <c:v>2195946381</c:v>
                </c:pt>
                <c:pt idx="305">
                  <c:v>2103231940</c:v>
                </c:pt>
                <c:pt idx="306">
                  <c:v>1980432262</c:v>
                </c:pt>
                <c:pt idx="307">
                  <c:v>1901344195</c:v>
                </c:pt>
                <c:pt idx="308">
                  <c:v>1785340877</c:v>
                </c:pt>
                <c:pt idx="309">
                  <c:v>1642162850</c:v>
                </c:pt>
                <c:pt idx="310">
                  <c:v>1471195333</c:v>
                </c:pt>
                <c:pt idx="311">
                  <c:v>2042454155</c:v>
                </c:pt>
                <c:pt idx="312">
                  <c:v>2055547247</c:v>
                </c:pt>
                <c:pt idx="313">
                  <c:v>1909238729</c:v>
                </c:pt>
                <c:pt idx="314">
                  <c:v>2647401088</c:v>
                </c:pt>
                <c:pt idx="315">
                  <c:v>2634604673</c:v>
                </c:pt>
                <c:pt idx="316">
                  <c:v>2528297757</c:v>
                </c:pt>
                <c:pt idx="317">
                  <c:v>2402236608</c:v>
                </c:pt>
                <c:pt idx="318">
                  <c:v>2268458185</c:v>
                </c:pt>
                <c:pt idx="319">
                  <c:v>2132422770</c:v>
                </c:pt>
                <c:pt idx="320">
                  <c:v>2006145808</c:v>
                </c:pt>
                <c:pt idx="321">
                  <c:v>1907798340</c:v>
                </c:pt>
                <c:pt idx="322">
                  <c:v>2501009771</c:v>
                </c:pt>
                <c:pt idx="323">
                  <c:v>2483570831</c:v>
                </c:pt>
                <c:pt idx="324">
                  <c:v>2411948219</c:v>
                </c:pt>
                <c:pt idx="325">
                  <c:v>2333397419</c:v>
                </c:pt>
                <c:pt idx="326">
                  <c:v>2235905938</c:v>
                </c:pt>
                <c:pt idx="327">
                  <c:v>2148716730</c:v>
                </c:pt>
                <c:pt idx="328">
                  <c:v>2015172235</c:v>
                </c:pt>
                <c:pt idx="329">
                  <c:v>1884888329</c:v>
                </c:pt>
                <c:pt idx="330">
                  <c:v>1740527653</c:v>
                </c:pt>
                <c:pt idx="331">
                  <c:v>1562405813</c:v>
                </c:pt>
                <c:pt idx="332">
                  <c:v>1458196451</c:v>
                </c:pt>
                <c:pt idx="333">
                  <c:v>1372249739</c:v>
                </c:pt>
                <c:pt idx="334">
                  <c:v>1312446222</c:v>
                </c:pt>
                <c:pt idx="335">
                  <c:v>1868384183</c:v>
                </c:pt>
                <c:pt idx="336">
                  <c:v>1927609919</c:v>
                </c:pt>
                <c:pt idx="337">
                  <c:v>1761527977</c:v>
                </c:pt>
                <c:pt idx="338">
                  <c:v>1568388863</c:v>
                </c:pt>
                <c:pt idx="339">
                  <c:v>1443935990</c:v>
                </c:pt>
                <c:pt idx="340">
                  <c:v>1347194780</c:v>
                </c:pt>
                <c:pt idx="341">
                  <c:v>1251497968</c:v>
                </c:pt>
                <c:pt idx="342">
                  <c:v>1130738908</c:v>
                </c:pt>
                <c:pt idx="343">
                  <c:v>1017681089</c:v>
                </c:pt>
                <c:pt idx="344">
                  <c:v>852757658</c:v>
                </c:pt>
                <c:pt idx="345">
                  <c:v>739722809</c:v>
                </c:pt>
                <c:pt idx="346">
                  <c:v>1496245161</c:v>
                </c:pt>
                <c:pt idx="347">
                  <c:v>1362745785</c:v>
                </c:pt>
                <c:pt idx="348">
                  <c:v>1189400171</c:v>
                </c:pt>
                <c:pt idx="349">
                  <c:v>1014950877</c:v>
                </c:pt>
                <c:pt idx="350">
                  <c:v>839953409</c:v>
                </c:pt>
                <c:pt idx="351">
                  <c:v>648447662</c:v>
                </c:pt>
                <c:pt idx="352">
                  <c:v>479474149</c:v>
                </c:pt>
                <c:pt idx="353">
                  <c:v>1162372875</c:v>
                </c:pt>
                <c:pt idx="354">
                  <c:v>1131570447</c:v>
                </c:pt>
                <c:pt idx="355">
                  <c:v>1509998826</c:v>
                </c:pt>
                <c:pt idx="356">
                  <c:v>1747574492</c:v>
                </c:pt>
                <c:pt idx="357">
                  <c:v>1621843399</c:v>
                </c:pt>
                <c:pt idx="358">
                  <c:v>1508572402</c:v>
                </c:pt>
                <c:pt idx="359">
                  <c:v>2255553579</c:v>
                </c:pt>
                <c:pt idx="360">
                  <c:v>2114818054</c:v>
                </c:pt>
                <c:pt idx="361">
                  <c:v>1989916381</c:v>
                </c:pt>
                <c:pt idx="362">
                  <c:v>1893765753</c:v>
                </c:pt>
                <c:pt idx="363">
                  <c:v>1823696519</c:v>
                </c:pt>
                <c:pt idx="364">
                  <c:v>1742994496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D41-45A2-BA90-ABB11FBC6E70}"/>
            </c:ext>
          </c:extLst>
        </c:ser>
        <c:ser>
          <c:idx val="1"/>
          <c:order val="1"/>
          <c:tx>
            <c:strRef>
              <c:f>'CSSG_Armazenamento_AS_TGNL (2)'!$AF$3</c:f>
              <c:strCache>
                <c:ptCount val="1"/>
                <c:pt idx="0">
                  <c:v>2024</c:v>
                </c:pt>
              </c:strCache>
            </c:strRef>
          </c:tx>
          <c:spPr>
            <a:ln w="317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(2)'!$AI$5:$AI$369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(2)'!$AF$5:$AF$64</c:f>
              <c:numCache>
                <c:formatCode>#,##0</c:formatCode>
                <c:ptCount val="60"/>
                <c:pt idx="0">
                  <c:v>1667464964</c:v>
                </c:pt>
                <c:pt idx="1">
                  <c:v>1554430908</c:v>
                </c:pt>
                <c:pt idx="2">
                  <c:v>1440533962</c:v>
                </c:pt>
                <c:pt idx="3">
                  <c:v>1352161197</c:v>
                </c:pt>
                <c:pt idx="4">
                  <c:v>1270262855</c:v>
                </c:pt>
                <c:pt idx="5">
                  <c:v>1209344330</c:v>
                </c:pt>
                <c:pt idx="6">
                  <c:v>1122527459</c:v>
                </c:pt>
                <c:pt idx="7">
                  <c:v>960405601</c:v>
                </c:pt>
                <c:pt idx="8">
                  <c:v>756011201</c:v>
                </c:pt>
                <c:pt idx="9">
                  <c:v>602458809</c:v>
                </c:pt>
                <c:pt idx="10">
                  <c:v>464627680</c:v>
                </c:pt>
                <c:pt idx="11">
                  <c:v>1225564137</c:v>
                </c:pt>
                <c:pt idx="12">
                  <c:v>1107335317</c:v>
                </c:pt>
                <c:pt idx="13">
                  <c:v>1011219226</c:v>
                </c:pt>
                <c:pt idx="14">
                  <c:v>849511378</c:v>
                </c:pt>
                <c:pt idx="15">
                  <c:v>710060612</c:v>
                </c:pt>
                <c:pt idx="16">
                  <c:v>603163781</c:v>
                </c:pt>
                <c:pt idx="17">
                  <c:v>461065787</c:v>
                </c:pt>
                <c:pt idx="18">
                  <c:v>1169235663</c:v>
                </c:pt>
                <c:pt idx="19">
                  <c:v>1852453078</c:v>
                </c:pt>
                <c:pt idx="20">
                  <c:v>1914259644</c:v>
                </c:pt>
                <c:pt idx="21">
                  <c:v>1728145674</c:v>
                </c:pt>
                <c:pt idx="22">
                  <c:v>1554071586</c:v>
                </c:pt>
                <c:pt idx="23">
                  <c:v>1400810059</c:v>
                </c:pt>
                <c:pt idx="24">
                  <c:v>2071358202</c:v>
                </c:pt>
                <c:pt idx="25">
                  <c:v>1929206166</c:v>
                </c:pt>
                <c:pt idx="26">
                  <c:v>1794357827</c:v>
                </c:pt>
                <c:pt idx="27">
                  <c:v>1663767365</c:v>
                </c:pt>
                <c:pt idx="28">
                  <c:v>1486590969</c:v>
                </c:pt>
                <c:pt idx="29">
                  <c:v>1296822380</c:v>
                </c:pt>
                <c:pt idx="30">
                  <c:v>1118164506</c:v>
                </c:pt>
                <c:pt idx="31">
                  <c:v>955510596</c:v>
                </c:pt>
                <c:pt idx="32">
                  <c:v>789073110</c:v>
                </c:pt>
                <c:pt idx="33">
                  <c:v>1549000488</c:v>
                </c:pt>
                <c:pt idx="34">
                  <c:v>1404049175</c:v>
                </c:pt>
                <c:pt idx="35">
                  <c:v>1199192991</c:v>
                </c:pt>
                <c:pt idx="36">
                  <c:v>1023198455</c:v>
                </c:pt>
                <c:pt idx="37">
                  <c:v>877281271</c:v>
                </c:pt>
                <c:pt idx="38">
                  <c:v>729046399</c:v>
                </c:pt>
                <c:pt idx="39">
                  <c:v>581649474</c:v>
                </c:pt>
                <c:pt idx="40">
                  <c:v>456845277</c:v>
                </c:pt>
                <c:pt idx="41">
                  <c:v>1162260224</c:v>
                </c:pt>
                <c:pt idx="42">
                  <c:v>1208257617</c:v>
                </c:pt>
                <c:pt idx="43">
                  <c:v>1038554448</c:v>
                </c:pt>
                <c:pt idx="44">
                  <c:v>881385235</c:v>
                </c:pt>
                <c:pt idx="45">
                  <c:v>705300289</c:v>
                </c:pt>
                <c:pt idx="46">
                  <c:v>574020857</c:v>
                </c:pt>
                <c:pt idx="47">
                  <c:v>521072124</c:v>
                </c:pt>
                <c:pt idx="48">
                  <c:v>477740969</c:v>
                </c:pt>
                <c:pt idx="49">
                  <c:v>391501145</c:v>
                </c:pt>
                <c:pt idx="50">
                  <c:v>1056702764</c:v>
                </c:pt>
                <c:pt idx="51">
                  <c:v>956975330</c:v>
                </c:pt>
                <c:pt idx="52">
                  <c:v>844980312</c:v>
                </c:pt>
                <c:pt idx="53">
                  <c:v>747543002</c:v>
                </c:pt>
                <c:pt idx="54">
                  <c:v>636742931</c:v>
                </c:pt>
                <c:pt idx="55">
                  <c:v>538048030</c:v>
                </c:pt>
                <c:pt idx="56">
                  <c:v>421208612</c:v>
                </c:pt>
                <c:pt idx="57">
                  <c:v>296074531</c:v>
                </c:pt>
                <c:pt idx="58">
                  <c:v>887958400</c:v>
                </c:pt>
                <c:pt idx="59">
                  <c:v>1416185425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D41-45A2-BA90-ABB11FBC6E70}"/>
            </c:ext>
          </c:extLst>
        </c:ser>
        <c:ser>
          <c:idx val="2"/>
          <c:order val="2"/>
          <c:tx>
            <c:strRef>
              <c:f>'CSSG_Armazenamento_AS_TGNL (2)'!$AW$4</c:f>
              <c:strCache>
                <c:ptCount val="1"/>
                <c:pt idx="0">
                  <c:v>Mínimo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'CSSG_Armazenamento_AS_TGNL (2)'!$AI$5:$AI$369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(2)'!$AW$5:$AW$370</c:f>
              <c:numCache>
                <c:formatCode>General</c:formatCode>
                <c:ptCount val="366"/>
                <c:pt idx="0">
                  <c:v>208000000</c:v>
                </c:pt>
                <c:pt idx="1">
                  <c:v>208000000</c:v>
                </c:pt>
                <c:pt idx="2">
                  <c:v>208000000</c:v>
                </c:pt>
                <c:pt idx="3">
                  <c:v>208000000</c:v>
                </c:pt>
                <c:pt idx="4">
                  <c:v>208000000</c:v>
                </c:pt>
                <c:pt idx="5">
                  <c:v>208000000</c:v>
                </c:pt>
                <c:pt idx="6">
                  <c:v>208000000</c:v>
                </c:pt>
                <c:pt idx="7">
                  <c:v>208000000</c:v>
                </c:pt>
                <c:pt idx="8">
                  <c:v>208000000</c:v>
                </c:pt>
                <c:pt idx="9">
                  <c:v>208000000</c:v>
                </c:pt>
                <c:pt idx="10">
                  <c:v>208000000</c:v>
                </c:pt>
                <c:pt idx="11">
                  <c:v>208000000</c:v>
                </c:pt>
                <c:pt idx="12">
                  <c:v>208000000</c:v>
                </c:pt>
                <c:pt idx="13">
                  <c:v>208000000</c:v>
                </c:pt>
                <c:pt idx="14">
                  <c:v>208000000</c:v>
                </c:pt>
                <c:pt idx="15">
                  <c:v>208000000</c:v>
                </c:pt>
                <c:pt idx="16">
                  <c:v>208000000</c:v>
                </c:pt>
                <c:pt idx="17">
                  <c:v>208000000</c:v>
                </c:pt>
                <c:pt idx="18">
                  <c:v>208000000</c:v>
                </c:pt>
                <c:pt idx="19">
                  <c:v>208000000</c:v>
                </c:pt>
                <c:pt idx="20">
                  <c:v>208000000</c:v>
                </c:pt>
                <c:pt idx="21">
                  <c:v>208000000</c:v>
                </c:pt>
                <c:pt idx="22">
                  <c:v>208000000</c:v>
                </c:pt>
                <c:pt idx="23">
                  <c:v>208000000</c:v>
                </c:pt>
                <c:pt idx="24">
                  <c:v>208000000</c:v>
                </c:pt>
                <c:pt idx="25">
                  <c:v>208000000</c:v>
                </c:pt>
                <c:pt idx="26">
                  <c:v>208000000</c:v>
                </c:pt>
                <c:pt idx="27">
                  <c:v>208000000</c:v>
                </c:pt>
                <c:pt idx="28">
                  <c:v>208000000</c:v>
                </c:pt>
                <c:pt idx="29">
                  <c:v>208000000</c:v>
                </c:pt>
                <c:pt idx="30">
                  <c:v>208000000</c:v>
                </c:pt>
                <c:pt idx="31">
                  <c:v>208000000</c:v>
                </c:pt>
                <c:pt idx="32">
                  <c:v>208000000</c:v>
                </c:pt>
                <c:pt idx="33">
                  <c:v>208000000</c:v>
                </c:pt>
                <c:pt idx="34">
                  <c:v>208000000</c:v>
                </c:pt>
                <c:pt idx="35">
                  <c:v>208000000</c:v>
                </c:pt>
                <c:pt idx="36">
                  <c:v>208000000</c:v>
                </c:pt>
                <c:pt idx="37">
                  <c:v>208000000</c:v>
                </c:pt>
                <c:pt idx="38">
                  <c:v>208000000</c:v>
                </c:pt>
                <c:pt idx="39">
                  <c:v>208000000</c:v>
                </c:pt>
                <c:pt idx="40">
                  <c:v>208000000</c:v>
                </c:pt>
                <c:pt idx="41">
                  <c:v>208000000</c:v>
                </c:pt>
                <c:pt idx="42">
                  <c:v>208000000</c:v>
                </c:pt>
                <c:pt idx="43">
                  <c:v>208000000</c:v>
                </c:pt>
                <c:pt idx="44">
                  <c:v>208000000</c:v>
                </c:pt>
                <c:pt idx="45">
                  <c:v>208000000</c:v>
                </c:pt>
                <c:pt idx="46">
                  <c:v>208000000</c:v>
                </c:pt>
                <c:pt idx="47">
                  <c:v>208000000</c:v>
                </c:pt>
                <c:pt idx="48">
                  <c:v>208000000</c:v>
                </c:pt>
                <c:pt idx="49">
                  <c:v>208000000</c:v>
                </c:pt>
                <c:pt idx="50">
                  <c:v>208000000</c:v>
                </c:pt>
                <c:pt idx="51">
                  <c:v>208000000</c:v>
                </c:pt>
                <c:pt idx="52">
                  <c:v>208000000</c:v>
                </c:pt>
                <c:pt idx="53">
                  <c:v>208000000</c:v>
                </c:pt>
                <c:pt idx="54">
                  <c:v>208000000</c:v>
                </c:pt>
                <c:pt idx="55">
                  <c:v>208000000</c:v>
                </c:pt>
                <c:pt idx="56">
                  <c:v>208000000</c:v>
                </c:pt>
                <c:pt idx="57">
                  <c:v>208000000</c:v>
                </c:pt>
                <c:pt idx="58">
                  <c:v>208000000</c:v>
                </c:pt>
                <c:pt idx="59">
                  <c:v>208000000</c:v>
                </c:pt>
                <c:pt idx="60">
                  <c:v>208000000</c:v>
                </c:pt>
                <c:pt idx="61">
                  <c:v>208000000</c:v>
                </c:pt>
                <c:pt idx="62">
                  <c:v>208000000</c:v>
                </c:pt>
                <c:pt idx="63">
                  <c:v>208000000</c:v>
                </c:pt>
                <c:pt idx="64">
                  <c:v>208000000</c:v>
                </c:pt>
                <c:pt idx="65">
                  <c:v>208000000</c:v>
                </c:pt>
                <c:pt idx="66">
                  <c:v>208000000</c:v>
                </c:pt>
                <c:pt idx="67">
                  <c:v>208000000</c:v>
                </c:pt>
                <c:pt idx="68">
                  <c:v>208000000</c:v>
                </c:pt>
                <c:pt idx="69">
                  <c:v>208000000</c:v>
                </c:pt>
                <c:pt idx="70">
                  <c:v>208000000</c:v>
                </c:pt>
                <c:pt idx="71">
                  <c:v>208000000</c:v>
                </c:pt>
                <c:pt idx="72">
                  <c:v>208000000</c:v>
                </c:pt>
                <c:pt idx="73">
                  <c:v>208000000</c:v>
                </c:pt>
                <c:pt idx="74">
                  <c:v>208000000</c:v>
                </c:pt>
                <c:pt idx="75">
                  <c:v>208000000</c:v>
                </c:pt>
                <c:pt idx="76">
                  <c:v>208000000</c:v>
                </c:pt>
                <c:pt idx="77">
                  <c:v>208000000</c:v>
                </c:pt>
                <c:pt idx="78">
                  <c:v>208000000</c:v>
                </c:pt>
                <c:pt idx="79">
                  <c:v>208000000</c:v>
                </c:pt>
                <c:pt idx="80">
                  <c:v>208000000</c:v>
                </c:pt>
                <c:pt idx="81">
                  <c:v>208000000</c:v>
                </c:pt>
                <c:pt idx="82">
                  <c:v>208000000</c:v>
                </c:pt>
                <c:pt idx="83">
                  <c:v>208000000</c:v>
                </c:pt>
                <c:pt idx="84">
                  <c:v>208000000</c:v>
                </c:pt>
                <c:pt idx="85">
                  <c:v>208000000</c:v>
                </c:pt>
                <c:pt idx="86">
                  <c:v>208000000</c:v>
                </c:pt>
                <c:pt idx="87">
                  <c:v>208000000</c:v>
                </c:pt>
                <c:pt idx="88">
                  <c:v>208000000</c:v>
                </c:pt>
                <c:pt idx="89">
                  <c:v>208000000</c:v>
                </c:pt>
                <c:pt idx="90">
                  <c:v>208000000</c:v>
                </c:pt>
                <c:pt idx="91">
                  <c:v>208000000</c:v>
                </c:pt>
                <c:pt idx="92">
                  <c:v>208000000</c:v>
                </c:pt>
                <c:pt idx="93">
                  <c:v>208000000</c:v>
                </c:pt>
                <c:pt idx="94">
                  <c:v>208000000</c:v>
                </c:pt>
                <c:pt idx="95">
                  <c:v>208000000</c:v>
                </c:pt>
                <c:pt idx="96">
                  <c:v>208000000</c:v>
                </c:pt>
                <c:pt idx="97">
                  <c:v>208000000</c:v>
                </c:pt>
                <c:pt idx="98">
                  <c:v>208000000</c:v>
                </c:pt>
                <c:pt idx="99">
                  <c:v>208000000</c:v>
                </c:pt>
                <c:pt idx="100">
                  <c:v>208000000</c:v>
                </c:pt>
                <c:pt idx="101">
                  <c:v>208000000</c:v>
                </c:pt>
                <c:pt idx="102">
                  <c:v>208000000</c:v>
                </c:pt>
                <c:pt idx="103">
                  <c:v>208000000</c:v>
                </c:pt>
                <c:pt idx="104">
                  <c:v>208000000</c:v>
                </c:pt>
                <c:pt idx="105">
                  <c:v>208000000</c:v>
                </c:pt>
                <c:pt idx="106">
                  <c:v>208000000</c:v>
                </c:pt>
                <c:pt idx="107">
                  <c:v>208000000</c:v>
                </c:pt>
                <c:pt idx="108">
                  <c:v>208000000</c:v>
                </c:pt>
                <c:pt idx="109">
                  <c:v>208000000</c:v>
                </c:pt>
                <c:pt idx="110">
                  <c:v>208000000</c:v>
                </c:pt>
                <c:pt idx="111">
                  <c:v>208000000</c:v>
                </c:pt>
                <c:pt idx="112">
                  <c:v>208000000</c:v>
                </c:pt>
                <c:pt idx="113">
                  <c:v>208000000</c:v>
                </c:pt>
                <c:pt idx="114">
                  <c:v>208000000</c:v>
                </c:pt>
                <c:pt idx="115">
                  <c:v>208000000</c:v>
                </c:pt>
                <c:pt idx="116">
                  <c:v>208000000</c:v>
                </c:pt>
                <c:pt idx="117">
                  <c:v>208000000</c:v>
                </c:pt>
                <c:pt idx="118">
                  <c:v>208000000</c:v>
                </c:pt>
                <c:pt idx="119">
                  <c:v>208000000</c:v>
                </c:pt>
                <c:pt idx="120">
                  <c:v>208000000</c:v>
                </c:pt>
                <c:pt idx="121">
                  <c:v>208000000</c:v>
                </c:pt>
                <c:pt idx="122">
                  <c:v>208000000</c:v>
                </c:pt>
                <c:pt idx="123">
                  <c:v>208000000</c:v>
                </c:pt>
                <c:pt idx="124">
                  <c:v>208000000</c:v>
                </c:pt>
                <c:pt idx="125">
                  <c:v>208000000</c:v>
                </c:pt>
                <c:pt idx="126">
                  <c:v>208000000</c:v>
                </c:pt>
                <c:pt idx="127">
                  <c:v>208000000</c:v>
                </c:pt>
                <c:pt idx="128">
                  <c:v>208000000</c:v>
                </c:pt>
                <c:pt idx="129">
                  <c:v>208000000</c:v>
                </c:pt>
                <c:pt idx="130">
                  <c:v>208000000</c:v>
                </c:pt>
                <c:pt idx="131">
                  <c:v>208000000</c:v>
                </c:pt>
                <c:pt idx="132">
                  <c:v>208000000</c:v>
                </c:pt>
                <c:pt idx="133">
                  <c:v>208000000</c:v>
                </c:pt>
                <c:pt idx="134">
                  <c:v>208000000</c:v>
                </c:pt>
                <c:pt idx="135">
                  <c:v>208000000</c:v>
                </c:pt>
                <c:pt idx="136">
                  <c:v>208000000</c:v>
                </c:pt>
                <c:pt idx="137">
                  <c:v>208000000</c:v>
                </c:pt>
                <c:pt idx="138">
                  <c:v>208000000</c:v>
                </c:pt>
                <c:pt idx="139">
                  <c:v>208000000</c:v>
                </c:pt>
                <c:pt idx="140">
                  <c:v>208000000</c:v>
                </c:pt>
                <c:pt idx="141">
                  <c:v>208000000</c:v>
                </c:pt>
                <c:pt idx="142">
                  <c:v>208000000</c:v>
                </c:pt>
                <c:pt idx="143">
                  <c:v>208000000</c:v>
                </c:pt>
                <c:pt idx="144">
                  <c:v>208000000</c:v>
                </c:pt>
                <c:pt idx="145">
                  <c:v>208000000</c:v>
                </c:pt>
                <c:pt idx="146">
                  <c:v>208000000</c:v>
                </c:pt>
                <c:pt idx="147">
                  <c:v>208000000</c:v>
                </c:pt>
                <c:pt idx="148">
                  <c:v>208000000</c:v>
                </c:pt>
                <c:pt idx="149">
                  <c:v>208000000</c:v>
                </c:pt>
                <c:pt idx="150">
                  <c:v>208000000</c:v>
                </c:pt>
                <c:pt idx="151">
                  <c:v>208000000</c:v>
                </c:pt>
                <c:pt idx="152">
                  <c:v>208000000</c:v>
                </c:pt>
                <c:pt idx="153">
                  <c:v>208000000</c:v>
                </c:pt>
                <c:pt idx="154">
                  <c:v>208000000</c:v>
                </c:pt>
                <c:pt idx="155">
                  <c:v>208000000</c:v>
                </c:pt>
                <c:pt idx="156">
                  <c:v>208000000</c:v>
                </c:pt>
                <c:pt idx="157">
                  <c:v>208000000</c:v>
                </c:pt>
                <c:pt idx="158">
                  <c:v>208000000</c:v>
                </c:pt>
                <c:pt idx="159">
                  <c:v>208000000</c:v>
                </c:pt>
                <c:pt idx="160">
                  <c:v>208000000</c:v>
                </c:pt>
                <c:pt idx="161">
                  <c:v>208000000</c:v>
                </c:pt>
                <c:pt idx="162">
                  <c:v>208000000</c:v>
                </c:pt>
                <c:pt idx="163">
                  <c:v>208000000</c:v>
                </c:pt>
                <c:pt idx="164">
                  <c:v>208000000</c:v>
                </c:pt>
                <c:pt idx="165">
                  <c:v>208000000</c:v>
                </c:pt>
                <c:pt idx="166">
                  <c:v>208000000</c:v>
                </c:pt>
                <c:pt idx="167">
                  <c:v>208000000</c:v>
                </c:pt>
                <c:pt idx="168">
                  <c:v>208000000</c:v>
                </c:pt>
                <c:pt idx="169">
                  <c:v>208000000</c:v>
                </c:pt>
                <c:pt idx="170">
                  <c:v>208000000</c:v>
                </c:pt>
                <c:pt idx="171">
                  <c:v>208000000</c:v>
                </c:pt>
                <c:pt idx="172">
                  <c:v>208000000</c:v>
                </c:pt>
                <c:pt idx="173">
                  <c:v>208000000</c:v>
                </c:pt>
                <c:pt idx="174">
                  <c:v>208000000</c:v>
                </c:pt>
                <c:pt idx="175">
                  <c:v>208000000</c:v>
                </c:pt>
                <c:pt idx="176">
                  <c:v>208000000</c:v>
                </c:pt>
                <c:pt idx="177">
                  <c:v>208000000</c:v>
                </c:pt>
                <c:pt idx="178">
                  <c:v>208000000</c:v>
                </c:pt>
                <c:pt idx="179">
                  <c:v>208000000</c:v>
                </c:pt>
                <c:pt idx="180">
                  <c:v>208000000</c:v>
                </c:pt>
                <c:pt idx="181">
                  <c:v>208000000</c:v>
                </c:pt>
                <c:pt idx="182">
                  <c:v>208000000</c:v>
                </c:pt>
                <c:pt idx="183">
                  <c:v>208000000</c:v>
                </c:pt>
                <c:pt idx="184">
                  <c:v>208000000</c:v>
                </c:pt>
                <c:pt idx="185">
                  <c:v>208000000</c:v>
                </c:pt>
                <c:pt idx="186">
                  <c:v>208000000</c:v>
                </c:pt>
                <c:pt idx="187">
                  <c:v>208000000</c:v>
                </c:pt>
                <c:pt idx="188">
                  <c:v>208000000</c:v>
                </c:pt>
                <c:pt idx="189">
                  <c:v>208000000</c:v>
                </c:pt>
                <c:pt idx="190">
                  <c:v>208000000</c:v>
                </c:pt>
                <c:pt idx="191">
                  <c:v>208000000</c:v>
                </c:pt>
                <c:pt idx="192">
                  <c:v>208000000</c:v>
                </c:pt>
                <c:pt idx="193">
                  <c:v>208000000</c:v>
                </c:pt>
                <c:pt idx="194">
                  <c:v>208000000</c:v>
                </c:pt>
                <c:pt idx="195">
                  <c:v>208000000</c:v>
                </c:pt>
                <c:pt idx="196">
                  <c:v>208000000</c:v>
                </c:pt>
                <c:pt idx="197">
                  <c:v>208000000</c:v>
                </c:pt>
                <c:pt idx="198">
                  <c:v>208000000</c:v>
                </c:pt>
                <c:pt idx="199">
                  <c:v>208000000</c:v>
                </c:pt>
                <c:pt idx="200">
                  <c:v>208000000</c:v>
                </c:pt>
                <c:pt idx="201">
                  <c:v>208000000</c:v>
                </c:pt>
                <c:pt idx="202">
                  <c:v>208000000</c:v>
                </c:pt>
                <c:pt idx="203">
                  <c:v>208000000</c:v>
                </c:pt>
                <c:pt idx="204">
                  <c:v>208000000</c:v>
                </c:pt>
                <c:pt idx="205">
                  <c:v>208000000</c:v>
                </c:pt>
                <c:pt idx="206">
                  <c:v>208000000</c:v>
                </c:pt>
                <c:pt idx="207">
                  <c:v>208000000</c:v>
                </c:pt>
                <c:pt idx="208">
                  <c:v>208000000</c:v>
                </c:pt>
                <c:pt idx="209">
                  <c:v>208000000</c:v>
                </c:pt>
                <c:pt idx="210">
                  <c:v>208000000</c:v>
                </c:pt>
                <c:pt idx="211">
                  <c:v>208000000</c:v>
                </c:pt>
                <c:pt idx="212">
                  <c:v>208000000</c:v>
                </c:pt>
                <c:pt idx="213">
                  <c:v>208000000</c:v>
                </c:pt>
                <c:pt idx="214">
                  <c:v>208000000</c:v>
                </c:pt>
                <c:pt idx="215">
                  <c:v>208000000</c:v>
                </c:pt>
                <c:pt idx="216">
                  <c:v>208000000</c:v>
                </c:pt>
                <c:pt idx="217">
                  <c:v>208000000</c:v>
                </c:pt>
                <c:pt idx="218">
                  <c:v>208000000</c:v>
                </c:pt>
                <c:pt idx="219">
                  <c:v>208000000</c:v>
                </c:pt>
                <c:pt idx="220">
                  <c:v>208000000</c:v>
                </c:pt>
                <c:pt idx="221">
                  <c:v>208000000</c:v>
                </c:pt>
                <c:pt idx="222">
                  <c:v>208000000</c:v>
                </c:pt>
                <c:pt idx="223">
                  <c:v>208000000</c:v>
                </c:pt>
                <c:pt idx="224">
                  <c:v>208000000</c:v>
                </c:pt>
                <c:pt idx="225">
                  <c:v>208000000</c:v>
                </c:pt>
                <c:pt idx="226">
                  <c:v>208000000</c:v>
                </c:pt>
                <c:pt idx="227">
                  <c:v>208000000</c:v>
                </c:pt>
                <c:pt idx="228">
                  <c:v>208000000</c:v>
                </c:pt>
                <c:pt idx="229">
                  <c:v>208000000</c:v>
                </c:pt>
                <c:pt idx="230">
                  <c:v>208000000</c:v>
                </c:pt>
                <c:pt idx="231">
                  <c:v>208000000</c:v>
                </c:pt>
                <c:pt idx="232">
                  <c:v>208000000</c:v>
                </c:pt>
                <c:pt idx="233">
                  <c:v>208000000</c:v>
                </c:pt>
                <c:pt idx="234">
                  <c:v>208000000</c:v>
                </c:pt>
                <c:pt idx="235">
                  <c:v>208000000</c:v>
                </c:pt>
                <c:pt idx="236">
                  <c:v>208000000</c:v>
                </c:pt>
                <c:pt idx="237">
                  <c:v>208000000</c:v>
                </c:pt>
                <c:pt idx="238">
                  <c:v>208000000</c:v>
                </c:pt>
                <c:pt idx="239">
                  <c:v>208000000</c:v>
                </c:pt>
                <c:pt idx="240">
                  <c:v>208000000</c:v>
                </c:pt>
                <c:pt idx="241">
                  <c:v>208000000</c:v>
                </c:pt>
                <c:pt idx="242">
                  <c:v>208000000</c:v>
                </c:pt>
                <c:pt idx="243">
                  <c:v>208000000</c:v>
                </c:pt>
                <c:pt idx="244">
                  <c:v>208000000</c:v>
                </c:pt>
                <c:pt idx="245">
                  <c:v>208000000</c:v>
                </c:pt>
                <c:pt idx="246">
                  <c:v>208000000</c:v>
                </c:pt>
                <c:pt idx="247">
                  <c:v>208000000</c:v>
                </c:pt>
                <c:pt idx="248">
                  <c:v>208000000</c:v>
                </c:pt>
                <c:pt idx="249">
                  <c:v>208000000</c:v>
                </c:pt>
                <c:pt idx="250">
                  <c:v>208000000</c:v>
                </c:pt>
                <c:pt idx="251">
                  <c:v>208000000</c:v>
                </c:pt>
                <c:pt idx="252">
                  <c:v>208000000</c:v>
                </c:pt>
                <c:pt idx="253">
                  <c:v>208000000</c:v>
                </c:pt>
                <c:pt idx="254">
                  <c:v>208000000</c:v>
                </c:pt>
                <c:pt idx="255">
                  <c:v>208000000</c:v>
                </c:pt>
                <c:pt idx="256">
                  <c:v>208000000</c:v>
                </c:pt>
                <c:pt idx="257">
                  <c:v>208000000</c:v>
                </c:pt>
                <c:pt idx="258">
                  <c:v>208000000</c:v>
                </c:pt>
                <c:pt idx="259">
                  <c:v>208000000</c:v>
                </c:pt>
                <c:pt idx="260">
                  <c:v>208000000</c:v>
                </c:pt>
                <c:pt idx="261">
                  <c:v>208000000</c:v>
                </c:pt>
                <c:pt idx="262">
                  <c:v>208000000</c:v>
                </c:pt>
                <c:pt idx="263">
                  <c:v>208000000</c:v>
                </c:pt>
                <c:pt idx="264">
                  <c:v>208000000</c:v>
                </c:pt>
                <c:pt idx="265">
                  <c:v>208000000</c:v>
                </c:pt>
                <c:pt idx="266">
                  <c:v>208000000</c:v>
                </c:pt>
                <c:pt idx="267">
                  <c:v>208000000</c:v>
                </c:pt>
                <c:pt idx="268">
                  <c:v>208000000</c:v>
                </c:pt>
                <c:pt idx="269">
                  <c:v>208000000</c:v>
                </c:pt>
                <c:pt idx="270">
                  <c:v>208000000</c:v>
                </c:pt>
                <c:pt idx="271">
                  <c:v>208000000</c:v>
                </c:pt>
                <c:pt idx="272">
                  <c:v>208000000</c:v>
                </c:pt>
                <c:pt idx="273">
                  <c:v>208000000</c:v>
                </c:pt>
                <c:pt idx="274">
                  <c:v>208000000</c:v>
                </c:pt>
                <c:pt idx="275">
                  <c:v>208000000</c:v>
                </c:pt>
                <c:pt idx="276">
                  <c:v>208000000</c:v>
                </c:pt>
                <c:pt idx="277">
                  <c:v>208000000</c:v>
                </c:pt>
                <c:pt idx="278">
                  <c:v>208000000</c:v>
                </c:pt>
                <c:pt idx="279">
                  <c:v>208000000</c:v>
                </c:pt>
                <c:pt idx="280">
                  <c:v>208000000</c:v>
                </c:pt>
                <c:pt idx="281">
                  <c:v>208000000</c:v>
                </c:pt>
                <c:pt idx="282">
                  <c:v>208000000</c:v>
                </c:pt>
                <c:pt idx="283">
                  <c:v>208000000</c:v>
                </c:pt>
                <c:pt idx="284">
                  <c:v>208000000</c:v>
                </c:pt>
                <c:pt idx="285">
                  <c:v>208000000</c:v>
                </c:pt>
                <c:pt idx="286">
                  <c:v>208000000</c:v>
                </c:pt>
                <c:pt idx="287">
                  <c:v>208000000</c:v>
                </c:pt>
                <c:pt idx="288">
                  <c:v>208000000</c:v>
                </c:pt>
                <c:pt idx="289">
                  <c:v>208000000</c:v>
                </c:pt>
                <c:pt idx="290">
                  <c:v>208000000</c:v>
                </c:pt>
                <c:pt idx="291">
                  <c:v>208000000</c:v>
                </c:pt>
                <c:pt idx="292">
                  <c:v>208000000</c:v>
                </c:pt>
                <c:pt idx="293">
                  <c:v>208000000</c:v>
                </c:pt>
                <c:pt idx="294">
                  <c:v>208000000</c:v>
                </c:pt>
                <c:pt idx="295">
                  <c:v>208000000</c:v>
                </c:pt>
                <c:pt idx="296">
                  <c:v>208000000</c:v>
                </c:pt>
                <c:pt idx="297">
                  <c:v>208000000</c:v>
                </c:pt>
                <c:pt idx="298">
                  <c:v>208000000</c:v>
                </c:pt>
                <c:pt idx="299">
                  <c:v>208000000</c:v>
                </c:pt>
                <c:pt idx="300">
                  <c:v>208000000</c:v>
                </c:pt>
                <c:pt idx="301">
                  <c:v>208000000</c:v>
                </c:pt>
                <c:pt idx="302">
                  <c:v>208000000</c:v>
                </c:pt>
                <c:pt idx="303">
                  <c:v>208000000</c:v>
                </c:pt>
                <c:pt idx="304">
                  <c:v>208000000</c:v>
                </c:pt>
                <c:pt idx="305">
                  <c:v>208000000</c:v>
                </c:pt>
                <c:pt idx="306">
                  <c:v>208000000</c:v>
                </c:pt>
                <c:pt idx="307">
                  <c:v>208000000</c:v>
                </c:pt>
                <c:pt idx="308">
                  <c:v>208000000</c:v>
                </c:pt>
                <c:pt idx="309">
                  <c:v>208000000</c:v>
                </c:pt>
                <c:pt idx="310">
                  <c:v>208000000</c:v>
                </c:pt>
                <c:pt idx="311">
                  <c:v>208000000</c:v>
                </c:pt>
                <c:pt idx="312">
                  <c:v>208000000</c:v>
                </c:pt>
                <c:pt idx="313">
                  <c:v>208000000</c:v>
                </c:pt>
                <c:pt idx="314">
                  <c:v>208000000</c:v>
                </c:pt>
                <c:pt idx="315">
                  <c:v>208000000</c:v>
                </c:pt>
                <c:pt idx="316">
                  <c:v>208000000</c:v>
                </c:pt>
                <c:pt idx="317">
                  <c:v>208000000</c:v>
                </c:pt>
                <c:pt idx="318">
                  <c:v>208000000</c:v>
                </c:pt>
                <c:pt idx="319">
                  <c:v>208000000</c:v>
                </c:pt>
                <c:pt idx="320">
                  <c:v>208000000</c:v>
                </c:pt>
                <c:pt idx="321">
                  <c:v>208000000</c:v>
                </c:pt>
                <c:pt idx="322">
                  <c:v>208000000</c:v>
                </c:pt>
                <c:pt idx="323">
                  <c:v>208000000</c:v>
                </c:pt>
                <c:pt idx="324">
                  <c:v>208000000</c:v>
                </c:pt>
                <c:pt idx="325">
                  <c:v>208000000</c:v>
                </c:pt>
                <c:pt idx="326">
                  <c:v>208000000</c:v>
                </c:pt>
                <c:pt idx="327">
                  <c:v>208000000</c:v>
                </c:pt>
                <c:pt idx="328">
                  <c:v>208000000</c:v>
                </c:pt>
                <c:pt idx="329">
                  <c:v>208000000</c:v>
                </c:pt>
                <c:pt idx="330">
                  <c:v>208000000</c:v>
                </c:pt>
                <c:pt idx="331">
                  <c:v>208000000</c:v>
                </c:pt>
                <c:pt idx="332">
                  <c:v>208000000</c:v>
                </c:pt>
                <c:pt idx="333">
                  <c:v>208000000</c:v>
                </c:pt>
                <c:pt idx="334">
                  <c:v>208000000</c:v>
                </c:pt>
                <c:pt idx="335">
                  <c:v>208000000</c:v>
                </c:pt>
                <c:pt idx="336">
                  <c:v>208000000</c:v>
                </c:pt>
                <c:pt idx="337">
                  <c:v>208000000</c:v>
                </c:pt>
                <c:pt idx="338">
                  <c:v>208000000</c:v>
                </c:pt>
                <c:pt idx="339">
                  <c:v>208000000</c:v>
                </c:pt>
                <c:pt idx="340">
                  <c:v>208000000</c:v>
                </c:pt>
                <c:pt idx="341">
                  <c:v>208000000</c:v>
                </c:pt>
                <c:pt idx="342">
                  <c:v>208000000</c:v>
                </c:pt>
                <c:pt idx="343">
                  <c:v>208000000</c:v>
                </c:pt>
                <c:pt idx="344">
                  <c:v>208000000</c:v>
                </c:pt>
                <c:pt idx="345">
                  <c:v>208000000</c:v>
                </c:pt>
                <c:pt idx="346">
                  <c:v>208000000</c:v>
                </c:pt>
                <c:pt idx="347">
                  <c:v>208000000</c:v>
                </c:pt>
                <c:pt idx="348">
                  <c:v>208000000</c:v>
                </c:pt>
                <c:pt idx="349">
                  <c:v>208000000</c:v>
                </c:pt>
                <c:pt idx="350">
                  <c:v>208000000</c:v>
                </c:pt>
                <c:pt idx="351">
                  <c:v>208000000</c:v>
                </c:pt>
                <c:pt idx="352">
                  <c:v>208000000</c:v>
                </c:pt>
                <c:pt idx="353">
                  <c:v>208000000</c:v>
                </c:pt>
                <c:pt idx="354">
                  <c:v>208000000</c:v>
                </c:pt>
                <c:pt idx="355">
                  <c:v>208000000</c:v>
                </c:pt>
                <c:pt idx="356">
                  <c:v>208000000</c:v>
                </c:pt>
                <c:pt idx="357">
                  <c:v>208000000</c:v>
                </c:pt>
                <c:pt idx="358">
                  <c:v>208000000</c:v>
                </c:pt>
                <c:pt idx="359">
                  <c:v>208000000</c:v>
                </c:pt>
                <c:pt idx="360">
                  <c:v>208000000</c:v>
                </c:pt>
                <c:pt idx="361">
                  <c:v>208000000</c:v>
                </c:pt>
                <c:pt idx="362">
                  <c:v>208000000</c:v>
                </c:pt>
                <c:pt idx="363">
                  <c:v>208000000</c:v>
                </c:pt>
                <c:pt idx="364">
                  <c:v>208000000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D41-45A2-BA90-ABB11FBC6E70}"/>
            </c:ext>
          </c:extLst>
        </c:ser>
        <c:ser>
          <c:idx val="3"/>
          <c:order val="3"/>
          <c:tx>
            <c:strRef>
              <c:f>'CSSG_Armazenamento_AS_TGNL (2)'!$AR$3</c:f>
              <c:strCache>
                <c:ptCount val="1"/>
                <c:pt idx="0">
                  <c:v>Máximo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(2)'!$AI$5:$AI$369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(2)'!$AX$5:$AX$370</c:f>
              <c:numCache>
                <c:formatCode>General</c:formatCode>
                <c:ptCount val="366"/>
                <c:pt idx="0">
                  <c:v>2874000000</c:v>
                </c:pt>
                <c:pt idx="1">
                  <c:v>2874000000</c:v>
                </c:pt>
                <c:pt idx="2">
                  <c:v>2874000000</c:v>
                </c:pt>
                <c:pt idx="3">
                  <c:v>2874000000</c:v>
                </c:pt>
                <c:pt idx="4">
                  <c:v>2874000000</c:v>
                </c:pt>
                <c:pt idx="5">
                  <c:v>2874000000</c:v>
                </c:pt>
                <c:pt idx="6">
                  <c:v>2874000000</c:v>
                </c:pt>
                <c:pt idx="7">
                  <c:v>2874000000</c:v>
                </c:pt>
                <c:pt idx="8">
                  <c:v>2874000000</c:v>
                </c:pt>
                <c:pt idx="9">
                  <c:v>2874000000</c:v>
                </c:pt>
                <c:pt idx="10">
                  <c:v>2874000000</c:v>
                </c:pt>
                <c:pt idx="11">
                  <c:v>2874000000</c:v>
                </c:pt>
                <c:pt idx="12">
                  <c:v>2874000000</c:v>
                </c:pt>
                <c:pt idx="13">
                  <c:v>2874000000</c:v>
                </c:pt>
                <c:pt idx="14">
                  <c:v>2874000000</c:v>
                </c:pt>
                <c:pt idx="15">
                  <c:v>2874000000</c:v>
                </c:pt>
                <c:pt idx="16">
                  <c:v>2874000000</c:v>
                </c:pt>
                <c:pt idx="17">
                  <c:v>2874000000</c:v>
                </c:pt>
                <c:pt idx="18">
                  <c:v>2874000000</c:v>
                </c:pt>
                <c:pt idx="19">
                  <c:v>2874000000</c:v>
                </c:pt>
                <c:pt idx="20">
                  <c:v>2874000000</c:v>
                </c:pt>
                <c:pt idx="21">
                  <c:v>2874000000</c:v>
                </c:pt>
                <c:pt idx="22">
                  <c:v>2874000000</c:v>
                </c:pt>
                <c:pt idx="23">
                  <c:v>2874000000</c:v>
                </c:pt>
                <c:pt idx="24">
                  <c:v>2874000000</c:v>
                </c:pt>
                <c:pt idx="25">
                  <c:v>2874000000</c:v>
                </c:pt>
                <c:pt idx="26">
                  <c:v>2874000000</c:v>
                </c:pt>
                <c:pt idx="27">
                  <c:v>2874000000</c:v>
                </c:pt>
                <c:pt idx="28">
                  <c:v>2874000000</c:v>
                </c:pt>
                <c:pt idx="29">
                  <c:v>2874000000</c:v>
                </c:pt>
                <c:pt idx="30">
                  <c:v>2874000000</c:v>
                </c:pt>
                <c:pt idx="31">
                  <c:v>2874000000</c:v>
                </c:pt>
                <c:pt idx="32">
                  <c:v>2874000000</c:v>
                </c:pt>
                <c:pt idx="33">
                  <c:v>2874000000</c:v>
                </c:pt>
                <c:pt idx="34">
                  <c:v>2874000000</c:v>
                </c:pt>
                <c:pt idx="35">
                  <c:v>2874000000</c:v>
                </c:pt>
                <c:pt idx="36">
                  <c:v>2874000000</c:v>
                </c:pt>
                <c:pt idx="37">
                  <c:v>2874000000</c:v>
                </c:pt>
                <c:pt idx="38">
                  <c:v>2874000000</c:v>
                </c:pt>
                <c:pt idx="39">
                  <c:v>2874000000</c:v>
                </c:pt>
                <c:pt idx="40">
                  <c:v>2874000000</c:v>
                </c:pt>
                <c:pt idx="41">
                  <c:v>2874000000</c:v>
                </c:pt>
                <c:pt idx="42">
                  <c:v>2874000000</c:v>
                </c:pt>
                <c:pt idx="43">
                  <c:v>2874000000</c:v>
                </c:pt>
                <c:pt idx="44">
                  <c:v>2874000000</c:v>
                </c:pt>
                <c:pt idx="45">
                  <c:v>2874000000</c:v>
                </c:pt>
                <c:pt idx="46">
                  <c:v>2874000000</c:v>
                </c:pt>
                <c:pt idx="47">
                  <c:v>2874000000</c:v>
                </c:pt>
                <c:pt idx="48">
                  <c:v>2874000000</c:v>
                </c:pt>
                <c:pt idx="49">
                  <c:v>2874000000</c:v>
                </c:pt>
                <c:pt idx="50">
                  <c:v>2874000000</c:v>
                </c:pt>
                <c:pt idx="51">
                  <c:v>2874000000</c:v>
                </c:pt>
                <c:pt idx="52">
                  <c:v>2874000000</c:v>
                </c:pt>
                <c:pt idx="53">
                  <c:v>2874000000</c:v>
                </c:pt>
                <c:pt idx="54">
                  <c:v>2874000000</c:v>
                </c:pt>
                <c:pt idx="55">
                  <c:v>2874000000</c:v>
                </c:pt>
                <c:pt idx="56">
                  <c:v>2874000000</c:v>
                </c:pt>
                <c:pt idx="57">
                  <c:v>2874000000</c:v>
                </c:pt>
                <c:pt idx="58">
                  <c:v>2874000000</c:v>
                </c:pt>
                <c:pt idx="59">
                  <c:v>2874000000</c:v>
                </c:pt>
                <c:pt idx="60">
                  <c:v>2874000000</c:v>
                </c:pt>
                <c:pt idx="61">
                  <c:v>2874000000</c:v>
                </c:pt>
                <c:pt idx="62">
                  <c:v>2874000000</c:v>
                </c:pt>
                <c:pt idx="63">
                  <c:v>2874000000</c:v>
                </c:pt>
                <c:pt idx="64">
                  <c:v>2874000000</c:v>
                </c:pt>
                <c:pt idx="65">
                  <c:v>2874000000</c:v>
                </c:pt>
                <c:pt idx="66">
                  <c:v>2874000000</c:v>
                </c:pt>
                <c:pt idx="67">
                  <c:v>2874000000</c:v>
                </c:pt>
                <c:pt idx="68">
                  <c:v>2874000000</c:v>
                </c:pt>
                <c:pt idx="69">
                  <c:v>2874000000</c:v>
                </c:pt>
                <c:pt idx="70">
                  <c:v>2874000000</c:v>
                </c:pt>
                <c:pt idx="71">
                  <c:v>2874000000</c:v>
                </c:pt>
                <c:pt idx="72">
                  <c:v>2874000000</c:v>
                </c:pt>
                <c:pt idx="73">
                  <c:v>2874000000</c:v>
                </c:pt>
                <c:pt idx="74">
                  <c:v>2874000000</c:v>
                </c:pt>
                <c:pt idx="75">
                  <c:v>2874000000</c:v>
                </c:pt>
                <c:pt idx="76">
                  <c:v>2874000000</c:v>
                </c:pt>
                <c:pt idx="77">
                  <c:v>2874000000</c:v>
                </c:pt>
                <c:pt idx="78">
                  <c:v>2874000000</c:v>
                </c:pt>
                <c:pt idx="79">
                  <c:v>2874000000</c:v>
                </c:pt>
                <c:pt idx="80">
                  <c:v>2874000000</c:v>
                </c:pt>
                <c:pt idx="81">
                  <c:v>2874000000</c:v>
                </c:pt>
                <c:pt idx="82">
                  <c:v>2874000000</c:v>
                </c:pt>
                <c:pt idx="83">
                  <c:v>2874000000</c:v>
                </c:pt>
                <c:pt idx="84">
                  <c:v>2874000000</c:v>
                </c:pt>
                <c:pt idx="85">
                  <c:v>2874000000</c:v>
                </c:pt>
                <c:pt idx="86">
                  <c:v>2874000000</c:v>
                </c:pt>
                <c:pt idx="87">
                  <c:v>2874000000</c:v>
                </c:pt>
                <c:pt idx="88">
                  <c:v>2874000000</c:v>
                </c:pt>
                <c:pt idx="89">
                  <c:v>2874000000</c:v>
                </c:pt>
                <c:pt idx="90">
                  <c:v>2874000000</c:v>
                </c:pt>
                <c:pt idx="91">
                  <c:v>2874000000</c:v>
                </c:pt>
                <c:pt idx="92">
                  <c:v>2874000000</c:v>
                </c:pt>
                <c:pt idx="93">
                  <c:v>2874000000</c:v>
                </c:pt>
                <c:pt idx="94">
                  <c:v>2874000000</c:v>
                </c:pt>
                <c:pt idx="95">
                  <c:v>2874000000</c:v>
                </c:pt>
                <c:pt idx="96">
                  <c:v>2874000000</c:v>
                </c:pt>
                <c:pt idx="97">
                  <c:v>2874000000</c:v>
                </c:pt>
                <c:pt idx="98">
                  <c:v>2874000000</c:v>
                </c:pt>
                <c:pt idx="99">
                  <c:v>2874000000</c:v>
                </c:pt>
                <c:pt idx="100">
                  <c:v>2874000000</c:v>
                </c:pt>
                <c:pt idx="101">
                  <c:v>2874000000</c:v>
                </c:pt>
                <c:pt idx="102">
                  <c:v>2874000000</c:v>
                </c:pt>
                <c:pt idx="103">
                  <c:v>2874000000</c:v>
                </c:pt>
                <c:pt idx="104">
                  <c:v>2874000000</c:v>
                </c:pt>
                <c:pt idx="105">
                  <c:v>2874000000</c:v>
                </c:pt>
                <c:pt idx="106">
                  <c:v>2874000000</c:v>
                </c:pt>
                <c:pt idx="107">
                  <c:v>2874000000</c:v>
                </c:pt>
                <c:pt idx="108">
                  <c:v>2874000000</c:v>
                </c:pt>
                <c:pt idx="109">
                  <c:v>2874000000</c:v>
                </c:pt>
                <c:pt idx="110">
                  <c:v>2874000000</c:v>
                </c:pt>
                <c:pt idx="111">
                  <c:v>2874000000</c:v>
                </c:pt>
                <c:pt idx="112">
                  <c:v>2874000000</c:v>
                </c:pt>
                <c:pt idx="113">
                  <c:v>2874000000</c:v>
                </c:pt>
                <c:pt idx="114">
                  <c:v>2874000000</c:v>
                </c:pt>
                <c:pt idx="115">
                  <c:v>2874000000</c:v>
                </c:pt>
                <c:pt idx="116">
                  <c:v>2874000000</c:v>
                </c:pt>
                <c:pt idx="117">
                  <c:v>2874000000</c:v>
                </c:pt>
                <c:pt idx="118">
                  <c:v>2874000000</c:v>
                </c:pt>
                <c:pt idx="119">
                  <c:v>2874000000</c:v>
                </c:pt>
                <c:pt idx="120">
                  <c:v>2874000000</c:v>
                </c:pt>
                <c:pt idx="121">
                  <c:v>2874000000</c:v>
                </c:pt>
                <c:pt idx="122">
                  <c:v>2874000000</c:v>
                </c:pt>
                <c:pt idx="123">
                  <c:v>2874000000</c:v>
                </c:pt>
                <c:pt idx="124">
                  <c:v>2874000000</c:v>
                </c:pt>
                <c:pt idx="125">
                  <c:v>2874000000</c:v>
                </c:pt>
                <c:pt idx="126">
                  <c:v>2874000000</c:v>
                </c:pt>
                <c:pt idx="127">
                  <c:v>2874000000</c:v>
                </c:pt>
                <c:pt idx="128">
                  <c:v>2874000000</c:v>
                </c:pt>
                <c:pt idx="129">
                  <c:v>2874000000</c:v>
                </c:pt>
                <c:pt idx="130">
                  <c:v>2874000000</c:v>
                </c:pt>
                <c:pt idx="131">
                  <c:v>2874000000</c:v>
                </c:pt>
                <c:pt idx="132">
                  <c:v>2874000000</c:v>
                </c:pt>
                <c:pt idx="133">
                  <c:v>2874000000</c:v>
                </c:pt>
                <c:pt idx="134">
                  <c:v>2874000000</c:v>
                </c:pt>
                <c:pt idx="135">
                  <c:v>2874000000</c:v>
                </c:pt>
                <c:pt idx="136">
                  <c:v>2874000000</c:v>
                </c:pt>
                <c:pt idx="137">
                  <c:v>2874000000</c:v>
                </c:pt>
                <c:pt idx="138">
                  <c:v>2874000000</c:v>
                </c:pt>
                <c:pt idx="139">
                  <c:v>2874000000</c:v>
                </c:pt>
                <c:pt idx="140">
                  <c:v>2874000000</c:v>
                </c:pt>
                <c:pt idx="141">
                  <c:v>2874000000</c:v>
                </c:pt>
                <c:pt idx="142">
                  <c:v>2874000000</c:v>
                </c:pt>
                <c:pt idx="143">
                  <c:v>2874000000</c:v>
                </c:pt>
                <c:pt idx="144">
                  <c:v>2874000000</c:v>
                </c:pt>
                <c:pt idx="145">
                  <c:v>2874000000</c:v>
                </c:pt>
                <c:pt idx="146">
                  <c:v>2874000000</c:v>
                </c:pt>
                <c:pt idx="147">
                  <c:v>2874000000</c:v>
                </c:pt>
                <c:pt idx="148">
                  <c:v>2874000000</c:v>
                </c:pt>
                <c:pt idx="149">
                  <c:v>2874000000</c:v>
                </c:pt>
                <c:pt idx="150">
                  <c:v>2874000000</c:v>
                </c:pt>
                <c:pt idx="151">
                  <c:v>2874000000</c:v>
                </c:pt>
                <c:pt idx="152">
                  <c:v>2874000000</c:v>
                </c:pt>
                <c:pt idx="153">
                  <c:v>2874000000</c:v>
                </c:pt>
                <c:pt idx="154">
                  <c:v>2874000000</c:v>
                </c:pt>
                <c:pt idx="155">
                  <c:v>2874000000</c:v>
                </c:pt>
                <c:pt idx="156">
                  <c:v>2874000000</c:v>
                </c:pt>
                <c:pt idx="157">
                  <c:v>2874000000</c:v>
                </c:pt>
                <c:pt idx="158">
                  <c:v>2874000000</c:v>
                </c:pt>
                <c:pt idx="159">
                  <c:v>2874000000</c:v>
                </c:pt>
                <c:pt idx="160">
                  <c:v>2874000000</c:v>
                </c:pt>
                <c:pt idx="161">
                  <c:v>2874000000</c:v>
                </c:pt>
                <c:pt idx="162">
                  <c:v>2874000000</c:v>
                </c:pt>
                <c:pt idx="163">
                  <c:v>2874000000</c:v>
                </c:pt>
                <c:pt idx="164">
                  <c:v>2874000000</c:v>
                </c:pt>
                <c:pt idx="165">
                  <c:v>2874000000</c:v>
                </c:pt>
                <c:pt idx="166">
                  <c:v>2874000000</c:v>
                </c:pt>
                <c:pt idx="167">
                  <c:v>2874000000</c:v>
                </c:pt>
                <c:pt idx="168">
                  <c:v>2874000000</c:v>
                </c:pt>
                <c:pt idx="169">
                  <c:v>2874000000</c:v>
                </c:pt>
                <c:pt idx="170">
                  <c:v>2874000000</c:v>
                </c:pt>
                <c:pt idx="171">
                  <c:v>2874000000</c:v>
                </c:pt>
                <c:pt idx="172">
                  <c:v>2874000000</c:v>
                </c:pt>
                <c:pt idx="173">
                  <c:v>2874000000</c:v>
                </c:pt>
                <c:pt idx="174">
                  <c:v>2874000000</c:v>
                </c:pt>
                <c:pt idx="175">
                  <c:v>2874000000</c:v>
                </c:pt>
                <c:pt idx="176">
                  <c:v>2874000000</c:v>
                </c:pt>
                <c:pt idx="177">
                  <c:v>2874000000</c:v>
                </c:pt>
                <c:pt idx="178">
                  <c:v>2874000000</c:v>
                </c:pt>
                <c:pt idx="179">
                  <c:v>2874000000</c:v>
                </c:pt>
                <c:pt idx="180">
                  <c:v>2874000000</c:v>
                </c:pt>
                <c:pt idx="181">
                  <c:v>2874000000</c:v>
                </c:pt>
                <c:pt idx="182">
                  <c:v>2874000000</c:v>
                </c:pt>
                <c:pt idx="183">
                  <c:v>2874000000</c:v>
                </c:pt>
                <c:pt idx="184">
                  <c:v>2874000000</c:v>
                </c:pt>
                <c:pt idx="185">
                  <c:v>2874000000</c:v>
                </c:pt>
                <c:pt idx="186">
                  <c:v>2874000000</c:v>
                </c:pt>
                <c:pt idx="187">
                  <c:v>2874000000</c:v>
                </c:pt>
                <c:pt idx="188">
                  <c:v>2874000000</c:v>
                </c:pt>
                <c:pt idx="189">
                  <c:v>2874000000</c:v>
                </c:pt>
                <c:pt idx="190">
                  <c:v>2874000000</c:v>
                </c:pt>
                <c:pt idx="191">
                  <c:v>2874000000</c:v>
                </c:pt>
                <c:pt idx="192">
                  <c:v>2874000000</c:v>
                </c:pt>
                <c:pt idx="193">
                  <c:v>2874000000</c:v>
                </c:pt>
                <c:pt idx="194">
                  <c:v>2874000000</c:v>
                </c:pt>
                <c:pt idx="195">
                  <c:v>2874000000</c:v>
                </c:pt>
                <c:pt idx="196">
                  <c:v>2874000000</c:v>
                </c:pt>
                <c:pt idx="197">
                  <c:v>2874000000</c:v>
                </c:pt>
                <c:pt idx="198">
                  <c:v>2874000000</c:v>
                </c:pt>
                <c:pt idx="199">
                  <c:v>2874000000</c:v>
                </c:pt>
                <c:pt idx="200">
                  <c:v>2874000000</c:v>
                </c:pt>
                <c:pt idx="201">
                  <c:v>2874000000</c:v>
                </c:pt>
                <c:pt idx="202">
                  <c:v>2874000000</c:v>
                </c:pt>
                <c:pt idx="203">
                  <c:v>2874000000</c:v>
                </c:pt>
                <c:pt idx="204">
                  <c:v>2874000000</c:v>
                </c:pt>
                <c:pt idx="205">
                  <c:v>2874000000</c:v>
                </c:pt>
                <c:pt idx="206">
                  <c:v>2874000000</c:v>
                </c:pt>
                <c:pt idx="207">
                  <c:v>2874000000</c:v>
                </c:pt>
                <c:pt idx="208">
                  <c:v>2874000000</c:v>
                </c:pt>
                <c:pt idx="209">
                  <c:v>2874000000</c:v>
                </c:pt>
                <c:pt idx="210">
                  <c:v>2874000000</c:v>
                </c:pt>
                <c:pt idx="211">
                  <c:v>2874000000</c:v>
                </c:pt>
                <c:pt idx="212">
                  <c:v>2874000000</c:v>
                </c:pt>
                <c:pt idx="213">
                  <c:v>2874000000</c:v>
                </c:pt>
                <c:pt idx="214">
                  <c:v>2874000000</c:v>
                </c:pt>
                <c:pt idx="215">
                  <c:v>2874000000</c:v>
                </c:pt>
                <c:pt idx="216">
                  <c:v>2874000000</c:v>
                </c:pt>
                <c:pt idx="217">
                  <c:v>2874000000</c:v>
                </c:pt>
                <c:pt idx="218">
                  <c:v>2874000000</c:v>
                </c:pt>
                <c:pt idx="219">
                  <c:v>2874000000</c:v>
                </c:pt>
                <c:pt idx="220">
                  <c:v>2874000000</c:v>
                </c:pt>
                <c:pt idx="221">
                  <c:v>2874000000</c:v>
                </c:pt>
                <c:pt idx="222">
                  <c:v>2874000000</c:v>
                </c:pt>
                <c:pt idx="223">
                  <c:v>2874000000</c:v>
                </c:pt>
                <c:pt idx="224">
                  <c:v>2874000000</c:v>
                </c:pt>
                <c:pt idx="225">
                  <c:v>2874000000</c:v>
                </c:pt>
                <c:pt idx="226">
                  <c:v>2874000000</c:v>
                </c:pt>
                <c:pt idx="227">
                  <c:v>2874000000</c:v>
                </c:pt>
                <c:pt idx="228">
                  <c:v>2874000000</c:v>
                </c:pt>
                <c:pt idx="229">
                  <c:v>2874000000</c:v>
                </c:pt>
                <c:pt idx="230">
                  <c:v>2874000000</c:v>
                </c:pt>
                <c:pt idx="231">
                  <c:v>2874000000</c:v>
                </c:pt>
                <c:pt idx="232">
                  <c:v>2874000000</c:v>
                </c:pt>
                <c:pt idx="233">
                  <c:v>2874000000</c:v>
                </c:pt>
                <c:pt idx="234">
                  <c:v>2874000000</c:v>
                </c:pt>
                <c:pt idx="235">
                  <c:v>2874000000</c:v>
                </c:pt>
                <c:pt idx="236">
                  <c:v>2874000000</c:v>
                </c:pt>
                <c:pt idx="237">
                  <c:v>2874000000</c:v>
                </c:pt>
                <c:pt idx="238">
                  <c:v>2874000000</c:v>
                </c:pt>
                <c:pt idx="239">
                  <c:v>2874000000</c:v>
                </c:pt>
                <c:pt idx="240">
                  <c:v>2874000000</c:v>
                </c:pt>
                <c:pt idx="241">
                  <c:v>2874000000</c:v>
                </c:pt>
                <c:pt idx="242">
                  <c:v>2874000000</c:v>
                </c:pt>
                <c:pt idx="243">
                  <c:v>2874000000</c:v>
                </c:pt>
                <c:pt idx="244">
                  <c:v>2874000000</c:v>
                </c:pt>
                <c:pt idx="245">
                  <c:v>2874000000</c:v>
                </c:pt>
                <c:pt idx="246">
                  <c:v>2874000000</c:v>
                </c:pt>
                <c:pt idx="247">
                  <c:v>2874000000</c:v>
                </c:pt>
                <c:pt idx="248">
                  <c:v>2874000000</c:v>
                </c:pt>
                <c:pt idx="249">
                  <c:v>2874000000</c:v>
                </c:pt>
                <c:pt idx="250">
                  <c:v>2874000000</c:v>
                </c:pt>
                <c:pt idx="251">
                  <c:v>2874000000</c:v>
                </c:pt>
                <c:pt idx="252">
                  <c:v>2874000000</c:v>
                </c:pt>
                <c:pt idx="253">
                  <c:v>2874000000</c:v>
                </c:pt>
                <c:pt idx="254">
                  <c:v>2874000000</c:v>
                </c:pt>
                <c:pt idx="255">
                  <c:v>2874000000</c:v>
                </c:pt>
                <c:pt idx="256">
                  <c:v>2874000000</c:v>
                </c:pt>
                <c:pt idx="257">
                  <c:v>2874000000</c:v>
                </c:pt>
                <c:pt idx="258">
                  <c:v>2874000000</c:v>
                </c:pt>
                <c:pt idx="259">
                  <c:v>2874000000</c:v>
                </c:pt>
                <c:pt idx="260">
                  <c:v>2874000000</c:v>
                </c:pt>
                <c:pt idx="261">
                  <c:v>2874000000</c:v>
                </c:pt>
                <c:pt idx="262">
                  <c:v>2874000000</c:v>
                </c:pt>
                <c:pt idx="263">
                  <c:v>2874000000</c:v>
                </c:pt>
                <c:pt idx="264">
                  <c:v>2874000000</c:v>
                </c:pt>
                <c:pt idx="265">
                  <c:v>2874000000</c:v>
                </c:pt>
                <c:pt idx="266">
                  <c:v>2874000000</c:v>
                </c:pt>
                <c:pt idx="267">
                  <c:v>2874000000</c:v>
                </c:pt>
                <c:pt idx="268">
                  <c:v>2874000000</c:v>
                </c:pt>
                <c:pt idx="269">
                  <c:v>2874000000</c:v>
                </c:pt>
                <c:pt idx="270">
                  <c:v>2874000000</c:v>
                </c:pt>
                <c:pt idx="271">
                  <c:v>2874000000</c:v>
                </c:pt>
                <c:pt idx="272">
                  <c:v>2874000000</c:v>
                </c:pt>
                <c:pt idx="273">
                  <c:v>2874000000</c:v>
                </c:pt>
                <c:pt idx="274">
                  <c:v>2874000000</c:v>
                </c:pt>
                <c:pt idx="275">
                  <c:v>2874000000</c:v>
                </c:pt>
                <c:pt idx="276">
                  <c:v>2874000000</c:v>
                </c:pt>
                <c:pt idx="277">
                  <c:v>2874000000</c:v>
                </c:pt>
                <c:pt idx="278">
                  <c:v>2874000000</c:v>
                </c:pt>
                <c:pt idx="279">
                  <c:v>2874000000</c:v>
                </c:pt>
                <c:pt idx="280">
                  <c:v>2874000000</c:v>
                </c:pt>
                <c:pt idx="281">
                  <c:v>2874000000</c:v>
                </c:pt>
                <c:pt idx="282">
                  <c:v>2874000000</c:v>
                </c:pt>
                <c:pt idx="283">
                  <c:v>2874000000</c:v>
                </c:pt>
                <c:pt idx="284">
                  <c:v>2874000000</c:v>
                </c:pt>
                <c:pt idx="285">
                  <c:v>2874000000</c:v>
                </c:pt>
                <c:pt idx="286">
                  <c:v>2874000000</c:v>
                </c:pt>
                <c:pt idx="287">
                  <c:v>2874000000</c:v>
                </c:pt>
                <c:pt idx="288">
                  <c:v>2874000000</c:v>
                </c:pt>
                <c:pt idx="289">
                  <c:v>2874000000</c:v>
                </c:pt>
                <c:pt idx="290">
                  <c:v>2874000000</c:v>
                </c:pt>
                <c:pt idx="291">
                  <c:v>2874000000</c:v>
                </c:pt>
                <c:pt idx="292">
                  <c:v>2874000000</c:v>
                </c:pt>
                <c:pt idx="293">
                  <c:v>2874000000</c:v>
                </c:pt>
                <c:pt idx="294">
                  <c:v>2874000000</c:v>
                </c:pt>
                <c:pt idx="295">
                  <c:v>2874000000</c:v>
                </c:pt>
                <c:pt idx="296">
                  <c:v>2874000000</c:v>
                </c:pt>
                <c:pt idx="297">
                  <c:v>2874000000</c:v>
                </c:pt>
                <c:pt idx="298">
                  <c:v>2874000000</c:v>
                </c:pt>
                <c:pt idx="299">
                  <c:v>2874000000</c:v>
                </c:pt>
                <c:pt idx="300">
                  <c:v>2874000000</c:v>
                </c:pt>
                <c:pt idx="301">
                  <c:v>2874000000</c:v>
                </c:pt>
                <c:pt idx="302">
                  <c:v>2874000000</c:v>
                </c:pt>
                <c:pt idx="303">
                  <c:v>2874000000</c:v>
                </c:pt>
                <c:pt idx="304">
                  <c:v>2874000000</c:v>
                </c:pt>
                <c:pt idx="305">
                  <c:v>2874000000</c:v>
                </c:pt>
                <c:pt idx="306">
                  <c:v>2874000000</c:v>
                </c:pt>
                <c:pt idx="307">
                  <c:v>2874000000</c:v>
                </c:pt>
                <c:pt idx="308">
                  <c:v>2874000000</c:v>
                </c:pt>
                <c:pt idx="309">
                  <c:v>2874000000</c:v>
                </c:pt>
                <c:pt idx="310">
                  <c:v>2874000000</c:v>
                </c:pt>
                <c:pt idx="311">
                  <c:v>2874000000</c:v>
                </c:pt>
                <c:pt idx="312">
                  <c:v>2874000000</c:v>
                </c:pt>
                <c:pt idx="313">
                  <c:v>2874000000</c:v>
                </c:pt>
                <c:pt idx="314">
                  <c:v>2874000000</c:v>
                </c:pt>
                <c:pt idx="315">
                  <c:v>2874000000</c:v>
                </c:pt>
                <c:pt idx="316">
                  <c:v>2874000000</c:v>
                </c:pt>
                <c:pt idx="317">
                  <c:v>2874000000</c:v>
                </c:pt>
                <c:pt idx="318">
                  <c:v>2874000000</c:v>
                </c:pt>
                <c:pt idx="319">
                  <c:v>2874000000</c:v>
                </c:pt>
                <c:pt idx="320">
                  <c:v>2874000000</c:v>
                </c:pt>
                <c:pt idx="321">
                  <c:v>2874000000</c:v>
                </c:pt>
                <c:pt idx="322">
                  <c:v>2874000000</c:v>
                </c:pt>
                <c:pt idx="323">
                  <c:v>2874000000</c:v>
                </c:pt>
                <c:pt idx="324">
                  <c:v>2874000000</c:v>
                </c:pt>
                <c:pt idx="325">
                  <c:v>2874000000</c:v>
                </c:pt>
                <c:pt idx="326">
                  <c:v>2874000000</c:v>
                </c:pt>
                <c:pt idx="327">
                  <c:v>2874000000</c:v>
                </c:pt>
                <c:pt idx="328">
                  <c:v>2874000000</c:v>
                </c:pt>
                <c:pt idx="329">
                  <c:v>2874000000</c:v>
                </c:pt>
                <c:pt idx="330">
                  <c:v>2874000000</c:v>
                </c:pt>
                <c:pt idx="331">
                  <c:v>2874000000</c:v>
                </c:pt>
                <c:pt idx="332">
                  <c:v>2874000000</c:v>
                </c:pt>
                <c:pt idx="333">
                  <c:v>2874000000</c:v>
                </c:pt>
                <c:pt idx="334">
                  <c:v>2874000000</c:v>
                </c:pt>
                <c:pt idx="335">
                  <c:v>2874000000</c:v>
                </c:pt>
                <c:pt idx="336">
                  <c:v>2874000000</c:v>
                </c:pt>
                <c:pt idx="337">
                  <c:v>2874000000</c:v>
                </c:pt>
                <c:pt idx="338">
                  <c:v>2874000000</c:v>
                </c:pt>
                <c:pt idx="339">
                  <c:v>2874000000</c:v>
                </c:pt>
                <c:pt idx="340">
                  <c:v>2874000000</c:v>
                </c:pt>
                <c:pt idx="341">
                  <c:v>2874000000</c:v>
                </c:pt>
                <c:pt idx="342">
                  <c:v>2874000000</c:v>
                </c:pt>
                <c:pt idx="343">
                  <c:v>2874000000</c:v>
                </c:pt>
                <c:pt idx="344">
                  <c:v>2874000000</c:v>
                </c:pt>
                <c:pt idx="345">
                  <c:v>2874000000</c:v>
                </c:pt>
                <c:pt idx="346">
                  <c:v>2874000000</c:v>
                </c:pt>
                <c:pt idx="347">
                  <c:v>2874000000</c:v>
                </c:pt>
                <c:pt idx="348">
                  <c:v>2874000000</c:v>
                </c:pt>
                <c:pt idx="349">
                  <c:v>2874000000</c:v>
                </c:pt>
                <c:pt idx="350">
                  <c:v>2874000000</c:v>
                </c:pt>
                <c:pt idx="351">
                  <c:v>2874000000</c:v>
                </c:pt>
                <c:pt idx="352">
                  <c:v>2874000000</c:v>
                </c:pt>
                <c:pt idx="353">
                  <c:v>2874000000</c:v>
                </c:pt>
                <c:pt idx="354">
                  <c:v>2874000000</c:v>
                </c:pt>
                <c:pt idx="355">
                  <c:v>2874000000</c:v>
                </c:pt>
                <c:pt idx="356">
                  <c:v>2874000000</c:v>
                </c:pt>
                <c:pt idx="357">
                  <c:v>2874000000</c:v>
                </c:pt>
                <c:pt idx="358">
                  <c:v>2874000000</c:v>
                </c:pt>
                <c:pt idx="359">
                  <c:v>2874000000</c:v>
                </c:pt>
                <c:pt idx="360">
                  <c:v>2874000000</c:v>
                </c:pt>
                <c:pt idx="361">
                  <c:v>2874000000</c:v>
                </c:pt>
                <c:pt idx="362">
                  <c:v>2874000000</c:v>
                </c:pt>
                <c:pt idx="363">
                  <c:v>2874000000</c:v>
                </c:pt>
                <c:pt idx="364">
                  <c:v>2874000000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ED41-45A2-BA90-ABB11FBC6E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2105008"/>
        <c:axId val="822106976"/>
      </c:lineChart>
      <c:dateAx>
        <c:axId val="822105008"/>
        <c:scaling>
          <c:orientation val="minMax"/>
        </c:scaling>
        <c:delete val="0"/>
        <c:axPos val="b"/>
        <c:numFmt formatCode="m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2106976"/>
        <c:crosses val="autoZero"/>
        <c:auto val="1"/>
        <c:lblOffset val="100"/>
        <c:baseTimeUnit val="days"/>
        <c:majorUnit val="1"/>
        <c:majorTimeUnit val="months"/>
      </c:dateAx>
      <c:valAx>
        <c:axId val="822106976"/>
        <c:scaling>
          <c:orientation val="minMax"/>
          <c:max val="3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2105008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2.7676027676027677E-2"/>
                <c:y val="6.0849213374955351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4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268867185459863"/>
          <c:y val="0.90831245330045329"/>
          <c:w val="0.2725659453198287"/>
          <c:h val="7.07305063220955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Existências no AS</a:t>
            </a:r>
          </a:p>
        </c:rich>
      </c:tx>
      <c:layout>
        <c:manualLayout>
          <c:xMode val="edge"/>
          <c:yMode val="edge"/>
          <c:x val="0.40814411019135427"/>
          <c:y val="6.31163708086785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9.1704049814286037E-2"/>
          <c:y val="0.19157088122605365"/>
          <c:w val="0.89038793227769608"/>
          <c:h val="0.631902736295894"/>
        </c:manualLayout>
      </c:layout>
      <c:lineChart>
        <c:grouping val="standard"/>
        <c:varyColors val="0"/>
        <c:ser>
          <c:idx val="3"/>
          <c:order val="0"/>
          <c:tx>
            <c:strRef>
              <c:f>'CSSG_Armazenamento_AS_TGNL (2)'!$AR$3</c:f>
              <c:strCache>
                <c:ptCount val="1"/>
                <c:pt idx="0">
                  <c:v>Máximo</c:v>
                </c:pt>
              </c:strCache>
            </c:strRef>
          </c:tx>
          <c:spPr>
            <a:ln w="22225" cap="rnd">
              <a:solidFill>
                <a:srgbClr val="663300"/>
              </a:solidFill>
              <a:prstDash val="dash"/>
              <a:round/>
            </a:ln>
            <a:effectLst/>
          </c:spPr>
          <c:marker>
            <c:symbol val="none"/>
          </c:marker>
          <c:cat>
            <c:numRef>
              <c:f>'CSSG_Armazenamento_AS_TGNL (2)'!$I$5:$I$369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(2)'!$C$5:$C$370</c:f>
              <c:numCache>
                <c:formatCode>#,##0</c:formatCode>
                <c:ptCount val="366"/>
                <c:pt idx="0">
                  <c:v>3670000000</c:v>
                </c:pt>
                <c:pt idx="1">
                  <c:v>3670000000</c:v>
                </c:pt>
                <c:pt idx="2">
                  <c:v>3670000000</c:v>
                </c:pt>
                <c:pt idx="3">
                  <c:v>3670000000</c:v>
                </c:pt>
                <c:pt idx="4">
                  <c:v>3670000000</c:v>
                </c:pt>
                <c:pt idx="5">
                  <c:v>3670000000</c:v>
                </c:pt>
                <c:pt idx="6">
                  <c:v>3670000000</c:v>
                </c:pt>
                <c:pt idx="7">
                  <c:v>3670000000</c:v>
                </c:pt>
                <c:pt idx="8">
                  <c:v>3670000000</c:v>
                </c:pt>
                <c:pt idx="9">
                  <c:v>3670000000</c:v>
                </c:pt>
                <c:pt idx="10">
                  <c:v>3670000000</c:v>
                </c:pt>
                <c:pt idx="11">
                  <c:v>3670000000</c:v>
                </c:pt>
                <c:pt idx="12">
                  <c:v>3670000000</c:v>
                </c:pt>
                <c:pt idx="13">
                  <c:v>3670000000</c:v>
                </c:pt>
                <c:pt idx="14">
                  <c:v>3670000000</c:v>
                </c:pt>
                <c:pt idx="15">
                  <c:v>3670000000</c:v>
                </c:pt>
                <c:pt idx="16">
                  <c:v>3670000000</c:v>
                </c:pt>
                <c:pt idx="17">
                  <c:v>3670000000</c:v>
                </c:pt>
                <c:pt idx="18">
                  <c:v>3670000000</c:v>
                </c:pt>
                <c:pt idx="19">
                  <c:v>3670000000</c:v>
                </c:pt>
                <c:pt idx="20">
                  <c:v>3670000000</c:v>
                </c:pt>
                <c:pt idx="21">
                  <c:v>3670000000</c:v>
                </c:pt>
                <c:pt idx="22">
                  <c:v>3670000000</c:v>
                </c:pt>
                <c:pt idx="23">
                  <c:v>3670000000</c:v>
                </c:pt>
                <c:pt idx="24">
                  <c:v>3670000000</c:v>
                </c:pt>
                <c:pt idx="25">
                  <c:v>3670000000</c:v>
                </c:pt>
                <c:pt idx="26">
                  <c:v>3670000000</c:v>
                </c:pt>
                <c:pt idx="27">
                  <c:v>3670000000</c:v>
                </c:pt>
                <c:pt idx="28">
                  <c:v>3670000000</c:v>
                </c:pt>
                <c:pt idx="29">
                  <c:v>3670000000</c:v>
                </c:pt>
                <c:pt idx="30">
                  <c:v>3670000000</c:v>
                </c:pt>
                <c:pt idx="31">
                  <c:v>3670000000</c:v>
                </c:pt>
                <c:pt idx="32">
                  <c:v>3670000000</c:v>
                </c:pt>
                <c:pt idx="33">
                  <c:v>3670000000</c:v>
                </c:pt>
                <c:pt idx="34">
                  <c:v>3670000000</c:v>
                </c:pt>
                <c:pt idx="35">
                  <c:v>3670000000</c:v>
                </c:pt>
                <c:pt idx="36">
                  <c:v>3670000000</c:v>
                </c:pt>
                <c:pt idx="37">
                  <c:v>3670000000</c:v>
                </c:pt>
                <c:pt idx="38">
                  <c:v>3670000000</c:v>
                </c:pt>
                <c:pt idx="39">
                  <c:v>3670000000</c:v>
                </c:pt>
                <c:pt idx="40">
                  <c:v>3670000000</c:v>
                </c:pt>
                <c:pt idx="41">
                  <c:v>3670000000</c:v>
                </c:pt>
                <c:pt idx="42">
                  <c:v>3670000000</c:v>
                </c:pt>
                <c:pt idx="43">
                  <c:v>3670000000</c:v>
                </c:pt>
                <c:pt idx="44">
                  <c:v>3670000000</c:v>
                </c:pt>
                <c:pt idx="45">
                  <c:v>3670000000</c:v>
                </c:pt>
                <c:pt idx="46">
                  <c:v>3670000000</c:v>
                </c:pt>
                <c:pt idx="47">
                  <c:v>3670000000</c:v>
                </c:pt>
                <c:pt idx="48">
                  <c:v>3670000000</c:v>
                </c:pt>
                <c:pt idx="49">
                  <c:v>3670000000</c:v>
                </c:pt>
                <c:pt idx="50">
                  <c:v>3670000000</c:v>
                </c:pt>
                <c:pt idx="51">
                  <c:v>3670000000</c:v>
                </c:pt>
                <c:pt idx="52">
                  <c:v>3670000000</c:v>
                </c:pt>
                <c:pt idx="53">
                  <c:v>3670000000</c:v>
                </c:pt>
                <c:pt idx="54">
                  <c:v>3670000000</c:v>
                </c:pt>
                <c:pt idx="55">
                  <c:v>3670000000</c:v>
                </c:pt>
                <c:pt idx="56">
                  <c:v>3670000000</c:v>
                </c:pt>
                <c:pt idx="57">
                  <c:v>3670000000</c:v>
                </c:pt>
                <c:pt idx="58">
                  <c:v>3670000000</c:v>
                </c:pt>
                <c:pt idx="59">
                  <c:v>3670000000</c:v>
                </c:pt>
                <c:pt idx="60">
                  <c:v>3670000000</c:v>
                </c:pt>
                <c:pt idx="61">
                  <c:v>3670000000</c:v>
                </c:pt>
                <c:pt idx="62">
                  <c:v>3670000000</c:v>
                </c:pt>
                <c:pt idx="63">
                  <c:v>3670000000</c:v>
                </c:pt>
                <c:pt idx="64">
                  <c:v>3670000000</c:v>
                </c:pt>
                <c:pt idx="65">
                  <c:v>3670000000</c:v>
                </c:pt>
                <c:pt idx="66">
                  <c:v>3670000000</c:v>
                </c:pt>
                <c:pt idx="67">
                  <c:v>3670000000</c:v>
                </c:pt>
                <c:pt idx="68">
                  <c:v>3670000000</c:v>
                </c:pt>
                <c:pt idx="69">
                  <c:v>3670000000</c:v>
                </c:pt>
                <c:pt idx="70">
                  <c:v>3670000000</c:v>
                </c:pt>
                <c:pt idx="71">
                  <c:v>3670000000</c:v>
                </c:pt>
                <c:pt idx="72">
                  <c:v>3670000000</c:v>
                </c:pt>
                <c:pt idx="73">
                  <c:v>3670000000</c:v>
                </c:pt>
                <c:pt idx="74">
                  <c:v>3670000000</c:v>
                </c:pt>
                <c:pt idx="75">
                  <c:v>3670000000</c:v>
                </c:pt>
                <c:pt idx="76">
                  <c:v>3670000000</c:v>
                </c:pt>
                <c:pt idx="77">
                  <c:v>3670000000</c:v>
                </c:pt>
                <c:pt idx="78">
                  <c:v>3670000000</c:v>
                </c:pt>
                <c:pt idx="79">
                  <c:v>3670000000</c:v>
                </c:pt>
                <c:pt idx="80">
                  <c:v>3670000000</c:v>
                </c:pt>
                <c:pt idx="81">
                  <c:v>3670000000</c:v>
                </c:pt>
                <c:pt idx="82">
                  <c:v>3670000000</c:v>
                </c:pt>
                <c:pt idx="83">
                  <c:v>3670000000</c:v>
                </c:pt>
                <c:pt idx="84">
                  <c:v>3670000000</c:v>
                </c:pt>
                <c:pt idx="85">
                  <c:v>3670000000</c:v>
                </c:pt>
                <c:pt idx="86">
                  <c:v>3670000000</c:v>
                </c:pt>
                <c:pt idx="87">
                  <c:v>3670000000</c:v>
                </c:pt>
                <c:pt idx="88">
                  <c:v>3670000000</c:v>
                </c:pt>
                <c:pt idx="89">
                  <c:v>3670000000</c:v>
                </c:pt>
                <c:pt idx="90">
                  <c:v>3570000000</c:v>
                </c:pt>
                <c:pt idx="91">
                  <c:v>3570000000</c:v>
                </c:pt>
                <c:pt idx="92">
                  <c:v>3570000000</c:v>
                </c:pt>
                <c:pt idx="93">
                  <c:v>3570000000</c:v>
                </c:pt>
                <c:pt idx="94">
                  <c:v>3570000000</c:v>
                </c:pt>
                <c:pt idx="95">
                  <c:v>3570000000</c:v>
                </c:pt>
                <c:pt idx="96">
                  <c:v>3570000000</c:v>
                </c:pt>
                <c:pt idx="97">
                  <c:v>3570000000</c:v>
                </c:pt>
                <c:pt idx="98">
                  <c:v>3570000000</c:v>
                </c:pt>
                <c:pt idx="99">
                  <c:v>3570000000</c:v>
                </c:pt>
                <c:pt idx="100">
                  <c:v>3570000000</c:v>
                </c:pt>
                <c:pt idx="101">
                  <c:v>3570000000</c:v>
                </c:pt>
                <c:pt idx="102">
                  <c:v>3570000000</c:v>
                </c:pt>
                <c:pt idx="103">
                  <c:v>3570000000</c:v>
                </c:pt>
                <c:pt idx="104">
                  <c:v>3570000000</c:v>
                </c:pt>
                <c:pt idx="105">
                  <c:v>3570000000</c:v>
                </c:pt>
                <c:pt idx="106">
                  <c:v>3570000000</c:v>
                </c:pt>
                <c:pt idx="107">
                  <c:v>3570000000</c:v>
                </c:pt>
                <c:pt idx="108">
                  <c:v>3570000000</c:v>
                </c:pt>
                <c:pt idx="109">
                  <c:v>3570000000</c:v>
                </c:pt>
                <c:pt idx="110">
                  <c:v>3570000000</c:v>
                </c:pt>
                <c:pt idx="111">
                  <c:v>3570000000</c:v>
                </c:pt>
                <c:pt idx="112">
                  <c:v>3570000000</c:v>
                </c:pt>
                <c:pt idx="113">
                  <c:v>3570000000</c:v>
                </c:pt>
                <c:pt idx="114">
                  <c:v>3570000000</c:v>
                </c:pt>
                <c:pt idx="115">
                  <c:v>3570000000</c:v>
                </c:pt>
                <c:pt idx="116">
                  <c:v>3570000000</c:v>
                </c:pt>
                <c:pt idx="117">
                  <c:v>3570000000</c:v>
                </c:pt>
                <c:pt idx="118">
                  <c:v>3570000000</c:v>
                </c:pt>
                <c:pt idx="119">
                  <c:v>3570000000</c:v>
                </c:pt>
                <c:pt idx="120">
                  <c:v>3570000000</c:v>
                </c:pt>
                <c:pt idx="121">
                  <c:v>3570000000</c:v>
                </c:pt>
                <c:pt idx="122">
                  <c:v>3570000000</c:v>
                </c:pt>
                <c:pt idx="123">
                  <c:v>3570000000</c:v>
                </c:pt>
                <c:pt idx="124">
                  <c:v>3570000000</c:v>
                </c:pt>
                <c:pt idx="125">
                  <c:v>3570000000</c:v>
                </c:pt>
                <c:pt idx="126">
                  <c:v>3570000000</c:v>
                </c:pt>
                <c:pt idx="127">
                  <c:v>3570000000</c:v>
                </c:pt>
                <c:pt idx="128">
                  <c:v>3570000000</c:v>
                </c:pt>
                <c:pt idx="129">
                  <c:v>3570000000</c:v>
                </c:pt>
                <c:pt idx="130">
                  <c:v>3570000000</c:v>
                </c:pt>
                <c:pt idx="131">
                  <c:v>3570000000</c:v>
                </c:pt>
                <c:pt idx="132">
                  <c:v>3570000000</c:v>
                </c:pt>
                <c:pt idx="133">
                  <c:v>3570000000</c:v>
                </c:pt>
                <c:pt idx="134">
                  <c:v>3570000000</c:v>
                </c:pt>
                <c:pt idx="135">
                  <c:v>3570000000</c:v>
                </c:pt>
                <c:pt idx="136">
                  <c:v>3570000000</c:v>
                </c:pt>
                <c:pt idx="137">
                  <c:v>3570000000</c:v>
                </c:pt>
                <c:pt idx="138">
                  <c:v>3570000000</c:v>
                </c:pt>
                <c:pt idx="139">
                  <c:v>3570000000</c:v>
                </c:pt>
                <c:pt idx="140">
                  <c:v>3570000000</c:v>
                </c:pt>
                <c:pt idx="141">
                  <c:v>3570000000</c:v>
                </c:pt>
                <c:pt idx="142">
                  <c:v>3570000000</c:v>
                </c:pt>
                <c:pt idx="143">
                  <c:v>3570000000</c:v>
                </c:pt>
                <c:pt idx="144">
                  <c:v>3570000000</c:v>
                </c:pt>
                <c:pt idx="145">
                  <c:v>3570000000</c:v>
                </c:pt>
                <c:pt idx="146">
                  <c:v>3570000000</c:v>
                </c:pt>
                <c:pt idx="147">
                  <c:v>3570000000</c:v>
                </c:pt>
                <c:pt idx="148">
                  <c:v>3570000000</c:v>
                </c:pt>
                <c:pt idx="149">
                  <c:v>3570000000</c:v>
                </c:pt>
                <c:pt idx="150">
                  <c:v>3570000000</c:v>
                </c:pt>
                <c:pt idx="151">
                  <c:v>3570000000</c:v>
                </c:pt>
                <c:pt idx="152">
                  <c:v>3570000000</c:v>
                </c:pt>
                <c:pt idx="153">
                  <c:v>3570000000</c:v>
                </c:pt>
                <c:pt idx="154">
                  <c:v>3570000000</c:v>
                </c:pt>
                <c:pt idx="155">
                  <c:v>3570000000</c:v>
                </c:pt>
                <c:pt idx="156">
                  <c:v>3570000000</c:v>
                </c:pt>
                <c:pt idx="157">
                  <c:v>3570000000</c:v>
                </c:pt>
                <c:pt idx="158">
                  <c:v>3570000000</c:v>
                </c:pt>
                <c:pt idx="159">
                  <c:v>3570000000</c:v>
                </c:pt>
                <c:pt idx="160">
                  <c:v>3570000000</c:v>
                </c:pt>
                <c:pt idx="161">
                  <c:v>3570000000</c:v>
                </c:pt>
                <c:pt idx="162">
                  <c:v>3570000000</c:v>
                </c:pt>
                <c:pt idx="163">
                  <c:v>3570000000</c:v>
                </c:pt>
                <c:pt idx="164">
                  <c:v>3570000000</c:v>
                </c:pt>
                <c:pt idx="165">
                  <c:v>3570000000</c:v>
                </c:pt>
                <c:pt idx="166">
                  <c:v>3570000000</c:v>
                </c:pt>
                <c:pt idx="167">
                  <c:v>3570000000</c:v>
                </c:pt>
                <c:pt idx="168">
                  <c:v>3570000000</c:v>
                </c:pt>
                <c:pt idx="169">
                  <c:v>3570000000</c:v>
                </c:pt>
                <c:pt idx="170">
                  <c:v>3570000000</c:v>
                </c:pt>
                <c:pt idx="171">
                  <c:v>3570000000</c:v>
                </c:pt>
                <c:pt idx="172">
                  <c:v>3570000000</c:v>
                </c:pt>
                <c:pt idx="173">
                  <c:v>3570000000</c:v>
                </c:pt>
                <c:pt idx="174">
                  <c:v>3570000000</c:v>
                </c:pt>
                <c:pt idx="175">
                  <c:v>3570000000</c:v>
                </c:pt>
                <c:pt idx="176">
                  <c:v>3570000000</c:v>
                </c:pt>
                <c:pt idx="177">
                  <c:v>3570000000</c:v>
                </c:pt>
                <c:pt idx="178">
                  <c:v>3570000000</c:v>
                </c:pt>
                <c:pt idx="179">
                  <c:v>3570000000</c:v>
                </c:pt>
                <c:pt idx="180">
                  <c:v>3570000000</c:v>
                </c:pt>
                <c:pt idx="181">
                  <c:v>3570000000</c:v>
                </c:pt>
                <c:pt idx="182">
                  <c:v>3570000000</c:v>
                </c:pt>
                <c:pt idx="183">
                  <c:v>3570000000</c:v>
                </c:pt>
                <c:pt idx="184">
                  <c:v>3570000000</c:v>
                </c:pt>
                <c:pt idx="185">
                  <c:v>3570000000</c:v>
                </c:pt>
                <c:pt idx="186">
                  <c:v>3570000000</c:v>
                </c:pt>
                <c:pt idx="187">
                  <c:v>3570000000</c:v>
                </c:pt>
                <c:pt idx="188">
                  <c:v>3570000000</c:v>
                </c:pt>
                <c:pt idx="189">
                  <c:v>3570000000</c:v>
                </c:pt>
                <c:pt idx="190">
                  <c:v>3570000000</c:v>
                </c:pt>
                <c:pt idx="191">
                  <c:v>3570000000</c:v>
                </c:pt>
                <c:pt idx="192">
                  <c:v>3570000000</c:v>
                </c:pt>
                <c:pt idx="193">
                  <c:v>3570000000</c:v>
                </c:pt>
                <c:pt idx="194">
                  <c:v>3570000000</c:v>
                </c:pt>
                <c:pt idx="195">
                  <c:v>3570000000</c:v>
                </c:pt>
                <c:pt idx="196">
                  <c:v>3570000000</c:v>
                </c:pt>
                <c:pt idx="197">
                  <c:v>3570000000</c:v>
                </c:pt>
                <c:pt idx="198">
                  <c:v>3570000000</c:v>
                </c:pt>
                <c:pt idx="199">
                  <c:v>3570000000</c:v>
                </c:pt>
                <c:pt idx="200">
                  <c:v>3570000000</c:v>
                </c:pt>
                <c:pt idx="201">
                  <c:v>3570000000</c:v>
                </c:pt>
                <c:pt idx="202">
                  <c:v>3570000000</c:v>
                </c:pt>
                <c:pt idx="203">
                  <c:v>3570000000</c:v>
                </c:pt>
                <c:pt idx="204">
                  <c:v>3570000000</c:v>
                </c:pt>
                <c:pt idx="205">
                  <c:v>3570000000</c:v>
                </c:pt>
                <c:pt idx="206">
                  <c:v>3570000000</c:v>
                </c:pt>
                <c:pt idx="207">
                  <c:v>3570000000</c:v>
                </c:pt>
                <c:pt idx="208">
                  <c:v>3570000000</c:v>
                </c:pt>
                <c:pt idx="209">
                  <c:v>3570000000</c:v>
                </c:pt>
                <c:pt idx="210">
                  <c:v>3570000000</c:v>
                </c:pt>
                <c:pt idx="211">
                  <c:v>3570000000</c:v>
                </c:pt>
                <c:pt idx="212">
                  <c:v>3570000000</c:v>
                </c:pt>
                <c:pt idx="213">
                  <c:v>3570000000</c:v>
                </c:pt>
                <c:pt idx="214">
                  <c:v>3570000000</c:v>
                </c:pt>
                <c:pt idx="215">
                  <c:v>3570000000</c:v>
                </c:pt>
                <c:pt idx="216">
                  <c:v>3570000000</c:v>
                </c:pt>
                <c:pt idx="217">
                  <c:v>3570000000</c:v>
                </c:pt>
                <c:pt idx="218">
                  <c:v>3570000000</c:v>
                </c:pt>
                <c:pt idx="219">
                  <c:v>3570000000</c:v>
                </c:pt>
                <c:pt idx="220">
                  <c:v>3570000000</c:v>
                </c:pt>
                <c:pt idx="221">
                  <c:v>3570000000</c:v>
                </c:pt>
                <c:pt idx="222">
                  <c:v>3570000000</c:v>
                </c:pt>
                <c:pt idx="223">
                  <c:v>3570000000</c:v>
                </c:pt>
                <c:pt idx="224">
                  <c:v>3570000000</c:v>
                </c:pt>
                <c:pt idx="225">
                  <c:v>3570000000</c:v>
                </c:pt>
                <c:pt idx="226">
                  <c:v>3570000000</c:v>
                </c:pt>
                <c:pt idx="227">
                  <c:v>3570000000</c:v>
                </c:pt>
                <c:pt idx="228">
                  <c:v>3570000000</c:v>
                </c:pt>
                <c:pt idx="229">
                  <c:v>3570000000</c:v>
                </c:pt>
                <c:pt idx="230">
                  <c:v>3570000000</c:v>
                </c:pt>
                <c:pt idx="231">
                  <c:v>3570000000</c:v>
                </c:pt>
                <c:pt idx="232">
                  <c:v>3570000000</c:v>
                </c:pt>
                <c:pt idx="233">
                  <c:v>3570000000</c:v>
                </c:pt>
                <c:pt idx="234">
                  <c:v>3570000000</c:v>
                </c:pt>
                <c:pt idx="235">
                  <c:v>3570000000</c:v>
                </c:pt>
                <c:pt idx="236">
                  <c:v>3570000000</c:v>
                </c:pt>
                <c:pt idx="237">
                  <c:v>3570000000</c:v>
                </c:pt>
                <c:pt idx="238">
                  <c:v>3570000000</c:v>
                </c:pt>
                <c:pt idx="239">
                  <c:v>3570000000</c:v>
                </c:pt>
                <c:pt idx="240">
                  <c:v>3570000000</c:v>
                </c:pt>
                <c:pt idx="241">
                  <c:v>3570000000</c:v>
                </c:pt>
                <c:pt idx="242">
                  <c:v>3570000000</c:v>
                </c:pt>
                <c:pt idx="243">
                  <c:v>3570000000</c:v>
                </c:pt>
                <c:pt idx="244">
                  <c:v>3570000000</c:v>
                </c:pt>
                <c:pt idx="245">
                  <c:v>3570000000</c:v>
                </c:pt>
                <c:pt idx="246">
                  <c:v>3570000000</c:v>
                </c:pt>
                <c:pt idx="247">
                  <c:v>3570000000</c:v>
                </c:pt>
                <c:pt idx="248">
                  <c:v>3570000000</c:v>
                </c:pt>
                <c:pt idx="249">
                  <c:v>3570000000</c:v>
                </c:pt>
                <c:pt idx="250">
                  <c:v>3570000000</c:v>
                </c:pt>
                <c:pt idx="251">
                  <c:v>3570000000</c:v>
                </c:pt>
                <c:pt idx="252">
                  <c:v>3570000000</c:v>
                </c:pt>
                <c:pt idx="253">
                  <c:v>3570000000</c:v>
                </c:pt>
                <c:pt idx="254">
                  <c:v>3570000000</c:v>
                </c:pt>
                <c:pt idx="255">
                  <c:v>3570000000</c:v>
                </c:pt>
                <c:pt idx="256">
                  <c:v>3570000000</c:v>
                </c:pt>
                <c:pt idx="257">
                  <c:v>3570000000</c:v>
                </c:pt>
                <c:pt idx="258">
                  <c:v>3570000000</c:v>
                </c:pt>
                <c:pt idx="259">
                  <c:v>3570000000</c:v>
                </c:pt>
                <c:pt idx="260">
                  <c:v>3570000000</c:v>
                </c:pt>
                <c:pt idx="261">
                  <c:v>3570000000</c:v>
                </c:pt>
                <c:pt idx="262">
                  <c:v>3570000000</c:v>
                </c:pt>
                <c:pt idx="263">
                  <c:v>3570000000</c:v>
                </c:pt>
                <c:pt idx="264">
                  <c:v>3570000000</c:v>
                </c:pt>
                <c:pt idx="265">
                  <c:v>3570000000</c:v>
                </c:pt>
                <c:pt idx="266">
                  <c:v>3570000000</c:v>
                </c:pt>
                <c:pt idx="267">
                  <c:v>3570000000</c:v>
                </c:pt>
                <c:pt idx="268">
                  <c:v>3570000000</c:v>
                </c:pt>
                <c:pt idx="269">
                  <c:v>3570000000</c:v>
                </c:pt>
                <c:pt idx="270">
                  <c:v>3570000000</c:v>
                </c:pt>
                <c:pt idx="271">
                  <c:v>3570000000</c:v>
                </c:pt>
                <c:pt idx="272">
                  <c:v>3570000000</c:v>
                </c:pt>
                <c:pt idx="273">
                  <c:v>3570000000</c:v>
                </c:pt>
                <c:pt idx="274">
                  <c:v>3570000000</c:v>
                </c:pt>
                <c:pt idx="275">
                  <c:v>3570000000</c:v>
                </c:pt>
                <c:pt idx="276">
                  <c:v>3570000000</c:v>
                </c:pt>
                <c:pt idx="277">
                  <c:v>3570000000</c:v>
                </c:pt>
                <c:pt idx="278">
                  <c:v>3570000000</c:v>
                </c:pt>
                <c:pt idx="279">
                  <c:v>3570000000</c:v>
                </c:pt>
                <c:pt idx="280">
                  <c:v>3570000000</c:v>
                </c:pt>
                <c:pt idx="281">
                  <c:v>3570000000</c:v>
                </c:pt>
                <c:pt idx="282">
                  <c:v>3570000000</c:v>
                </c:pt>
                <c:pt idx="283">
                  <c:v>3570000000</c:v>
                </c:pt>
                <c:pt idx="284">
                  <c:v>3570000000</c:v>
                </c:pt>
                <c:pt idx="285">
                  <c:v>3570000000</c:v>
                </c:pt>
                <c:pt idx="286">
                  <c:v>3570000000</c:v>
                </c:pt>
                <c:pt idx="287">
                  <c:v>3570000000</c:v>
                </c:pt>
                <c:pt idx="288">
                  <c:v>3570000000</c:v>
                </c:pt>
                <c:pt idx="289">
                  <c:v>3570000000</c:v>
                </c:pt>
                <c:pt idx="290">
                  <c:v>3570000000</c:v>
                </c:pt>
                <c:pt idx="291">
                  <c:v>3570000000</c:v>
                </c:pt>
                <c:pt idx="292">
                  <c:v>3570000000</c:v>
                </c:pt>
                <c:pt idx="293">
                  <c:v>3570000000</c:v>
                </c:pt>
                <c:pt idx="294">
                  <c:v>3570000000</c:v>
                </c:pt>
                <c:pt idx="295">
                  <c:v>3570000000</c:v>
                </c:pt>
                <c:pt idx="296">
                  <c:v>3570000000</c:v>
                </c:pt>
                <c:pt idx="297">
                  <c:v>3570000000</c:v>
                </c:pt>
                <c:pt idx="298">
                  <c:v>3570000000</c:v>
                </c:pt>
                <c:pt idx="299">
                  <c:v>3570000000</c:v>
                </c:pt>
                <c:pt idx="300">
                  <c:v>3570000000</c:v>
                </c:pt>
                <c:pt idx="301">
                  <c:v>3570000000</c:v>
                </c:pt>
                <c:pt idx="302">
                  <c:v>3570000000</c:v>
                </c:pt>
                <c:pt idx="303">
                  <c:v>3570000000</c:v>
                </c:pt>
                <c:pt idx="304">
                  <c:v>3570000000</c:v>
                </c:pt>
                <c:pt idx="305">
                  <c:v>3570000000</c:v>
                </c:pt>
                <c:pt idx="306">
                  <c:v>3570000000</c:v>
                </c:pt>
                <c:pt idx="307">
                  <c:v>3570000000</c:v>
                </c:pt>
                <c:pt idx="308">
                  <c:v>3570000000</c:v>
                </c:pt>
                <c:pt idx="309">
                  <c:v>3570000000</c:v>
                </c:pt>
                <c:pt idx="310">
                  <c:v>3570000000</c:v>
                </c:pt>
                <c:pt idx="311">
                  <c:v>3570000000</c:v>
                </c:pt>
                <c:pt idx="312">
                  <c:v>3570000000</c:v>
                </c:pt>
                <c:pt idx="313">
                  <c:v>3570000000</c:v>
                </c:pt>
                <c:pt idx="314">
                  <c:v>3570000000</c:v>
                </c:pt>
                <c:pt idx="315">
                  <c:v>3570000000</c:v>
                </c:pt>
                <c:pt idx="316">
                  <c:v>3570000000</c:v>
                </c:pt>
                <c:pt idx="317">
                  <c:v>3570000000</c:v>
                </c:pt>
                <c:pt idx="318">
                  <c:v>3570000000</c:v>
                </c:pt>
                <c:pt idx="319">
                  <c:v>3570000000</c:v>
                </c:pt>
                <c:pt idx="320">
                  <c:v>3570000000</c:v>
                </c:pt>
                <c:pt idx="321">
                  <c:v>3570000000</c:v>
                </c:pt>
                <c:pt idx="322">
                  <c:v>3570000000</c:v>
                </c:pt>
                <c:pt idx="323">
                  <c:v>3570000000</c:v>
                </c:pt>
                <c:pt idx="324">
                  <c:v>3570000000</c:v>
                </c:pt>
                <c:pt idx="325">
                  <c:v>3570000000</c:v>
                </c:pt>
                <c:pt idx="326">
                  <c:v>3570000000</c:v>
                </c:pt>
                <c:pt idx="327">
                  <c:v>3570000000</c:v>
                </c:pt>
                <c:pt idx="328">
                  <c:v>3570000000</c:v>
                </c:pt>
                <c:pt idx="329">
                  <c:v>3570000000</c:v>
                </c:pt>
                <c:pt idx="330">
                  <c:v>3570000000</c:v>
                </c:pt>
                <c:pt idx="331">
                  <c:v>3570000000</c:v>
                </c:pt>
                <c:pt idx="332">
                  <c:v>3570000000</c:v>
                </c:pt>
                <c:pt idx="333">
                  <c:v>3570000000</c:v>
                </c:pt>
                <c:pt idx="334">
                  <c:v>3570000000</c:v>
                </c:pt>
                <c:pt idx="335">
                  <c:v>3570000000</c:v>
                </c:pt>
                <c:pt idx="336">
                  <c:v>3570000000</c:v>
                </c:pt>
                <c:pt idx="337">
                  <c:v>3570000000</c:v>
                </c:pt>
                <c:pt idx="338">
                  <c:v>3570000000</c:v>
                </c:pt>
                <c:pt idx="339">
                  <c:v>3570000000</c:v>
                </c:pt>
                <c:pt idx="340">
                  <c:v>3570000000</c:v>
                </c:pt>
                <c:pt idx="341">
                  <c:v>3570000000</c:v>
                </c:pt>
                <c:pt idx="342">
                  <c:v>3570000000</c:v>
                </c:pt>
                <c:pt idx="343">
                  <c:v>3570000000</c:v>
                </c:pt>
                <c:pt idx="344">
                  <c:v>3570000000</c:v>
                </c:pt>
                <c:pt idx="345">
                  <c:v>3570000000</c:v>
                </c:pt>
                <c:pt idx="346">
                  <c:v>3570000000</c:v>
                </c:pt>
                <c:pt idx="347">
                  <c:v>3570000000</c:v>
                </c:pt>
                <c:pt idx="348">
                  <c:v>3570000000</c:v>
                </c:pt>
                <c:pt idx="349">
                  <c:v>3570000000</c:v>
                </c:pt>
                <c:pt idx="350">
                  <c:v>3570000000</c:v>
                </c:pt>
                <c:pt idx="351">
                  <c:v>3570000000</c:v>
                </c:pt>
                <c:pt idx="352">
                  <c:v>3570000000</c:v>
                </c:pt>
                <c:pt idx="353">
                  <c:v>3570000000</c:v>
                </c:pt>
                <c:pt idx="354">
                  <c:v>3570000000</c:v>
                </c:pt>
                <c:pt idx="355">
                  <c:v>3570000000</c:v>
                </c:pt>
                <c:pt idx="356">
                  <c:v>3570000000</c:v>
                </c:pt>
                <c:pt idx="357">
                  <c:v>3570000000</c:v>
                </c:pt>
                <c:pt idx="358">
                  <c:v>3570000000</c:v>
                </c:pt>
                <c:pt idx="359">
                  <c:v>3570000000</c:v>
                </c:pt>
                <c:pt idx="360">
                  <c:v>3570000000</c:v>
                </c:pt>
                <c:pt idx="361">
                  <c:v>3570000000</c:v>
                </c:pt>
                <c:pt idx="362">
                  <c:v>3570000000</c:v>
                </c:pt>
                <c:pt idx="363">
                  <c:v>3570000000</c:v>
                </c:pt>
                <c:pt idx="364">
                  <c:v>3570000000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900-4EEC-B92A-E9DF95FD37E3}"/>
            </c:ext>
          </c:extLst>
        </c:ser>
        <c:ser>
          <c:idx val="0"/>
          <c:order val="1"/>
          <c:tx>
            <c:strRef>
              <c:f>'CSSG_Armazenamento_AS_TGNL (2)'!$F$3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663300"/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(2)'!$I$5:$I$369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(2)'!$F$5:$F$64</c:f>
              <c:numCache>
                <c:formatCode>#,##0</c:formatCode>
                <c:ptCount val="60"/>
                <c:pt idx="0">
                  <c:v>3732601005</c:v>
                </c:pt>
                <c:pt idx="1">
                  <c:v>3732601005</c:v>
                </c:pt>
                <c:pt idx="2">
                  <c:v>3664289005</c:v>
                </c:pt>
                <c:pt idx="3">
                  <c:v>3625601005</c:v>
                </c:pt>
                <c:pt idx="4">
                  <c:v>3625601005</c:v>
                </c:pt>
                <c:pt idx="5">
                  <c:v>3593879005</c:v>
                </c:pt>
                <c:pt idx="6">
                  <c:v>3564685005</c:v>
                </c:pt>
                <c:pt idx="7">
                  <c:v>3507877005</c:v>
                </c:pt>
                <c:pt idx="8">
                  <c:v>3507877005</c:v>
                </c:pt>
                <c:pt idx="9">
                  <c:v>3476001005</c:v>
                </c:pt>
                <c:pt idx="10">
                  <c:v>3433682005</c:v>
                </c:pt>
                <c:pt idx="11">
                  <c:v>3433682005</c:v>
                </c:pt>
                <c:pt idx="12">
                  <c:v>3433682005</c:v>
                </c:pt>
                <c:pt idx="13">
                  <c:v>3433682005</c:v>
                </c:pt>
                <c:pt idx="14">
                  <c:v>3433682005</c:v>
                </c:pt>
                <c:pt idx="15">
                  <c:v>3442776687</c:v>
                </c:pt>
                <c:pt idx="16">
                  <c:v>3442776687</c:v>
                </c:pt>
                <c:pt idx="17">
                  <c:v>3442776687</c:v>
                </c:pt>
                <c:pt idx="18">
                  <c:v>3413577687</c:v>
                </c:pt>
                <c:pt idx="19">
                  <c:v>3436096575</c:v>
                </c:pt>
                <c:pt idx="20">
                  <c:v>3462260641</c:v>
                </c:pt>
                <c:pt idx="21">
                  <c:v>3473740452</c:v>
                </c:pt>
                <c:pt idx="22">
                  <c:v>3496657417</c:v>
                </c:pt>
                <c:pt idx="23">
                  <c:v>3511759559</c:v>
                </c:pt>
                <c:pt idx="24">
                  <c:v>3537631554</c:v>
                </c:pt>
                <c:pt idx="25">
                  <c:v>3561940986</c:v>
                </c:pt>
                <c:pt idx="26">
                  <c:v>3586473844</c:v>
                </c:pt>
                <c:pt idx="27">
                  <c:v>3610468034</c:v>
                </c:pt>
                <c:pt idx="28">
                  <c:v>3633967614</c:v>
                </c:pt>
                <c:pt idx="29">
                  <c:v>3648469342</c:v>
                </c:pt>
                <c:pt idx="30">
                  <c:v>3671045291</c:v>
                </c:pt>
                <c:pt idx="31">
                  <c:v>3693818767</c:v>
                </c:pt>
                <c:pt idx="32">
                  <c:v>3709029777</c:v>
                </c:pt>
                <c:pt idx="33">
                  <c:v>3730673565</c:v>
                </c:pt>
                <c:pt idx="34">
                  <c:v>3754222254</c:v>
                </c:pt>
                <c:pt idx="35">
                  <c:v>3754222254</c:v>
                </c:pt>
                <c:pt idx="36">
                  <c:v>3754222254</c:v>
                </c:pt>
                <c:pt idx="37">
                  <c:v>3754222254</c:v>
                </c:pt>
                <c:pt idx="38">
                  <c:v>3754222254</c:v>
                </c:pt>
                <c:pt idx="39">
                  <c:v>3754222254</c:v>
                </c:pt>
                <c:pt idx="40">
                  <c:v>3754222254</c:v>
                </c:pt>
                <c:pt idx="41">
                  <c:v>3754222254</c:v>
                </c:pt>
                <c:pt idx="42">
                  <c:v>3754222254</c:v>
                </c:pt>
                <c:pt idx="43">
                  <c:v>3754222254</c:v>
                </c:pt>
                <c:pt idx="44">
                  <c:v>3754222254</c:v>
                </c:pt>
                <c:pt idx="45">
                  <c:v>3754222254</c:v>
                </c:pt>
                <c:pt idx="46">
                  <c:v>3691816706</c:v>
                </c:pt>
                <c:pt idx="47">
                  <c:v>3607346706</c:v>
                </c:pt>
                <c:pt idx="48">
                  <c:v>3522995706</c:v>
                </c:pt>
                <c:pt idx="49">
                  <c:v>3437252706</c:v>
                </c:pt>
                <c:pt idx="50">
                  <c:v>3401672706</c:v>
                </c:pt>
                <c:pt idx="51">
                  <c:v>3401500706</c:v>
                </c:pt>
                <c:pt idx="52">
                  <c:v>3401500706</c:v>
                </c:pt>
                <c:pt idx="53">
                  <c:v>3401500706</c:v>
                </c:pt>
                <c:pt idx="54">
                  <c:v>3421614509</c:v>
                </c:pt>
                <c:pt idx="55">
                  <c:v>3421614509</c:v>
                </c:pt>
                <c:pt idx="56">
                  <c:v>3421614509</c:v>
                </c:pt>
                <c:pt idx="57">
                  <c:v>3421614509</c:v>
                </c:pt>
                <c:pt idx="58">
                  <c:v>3431058509</c:v>
                </c:pt>
                <c:pt idx="59">
                  <c:v>3453047621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900-4EEC-B92A-E9DF95FD37E3}"/>
            </c:ext>
          </c:extLst>
        </c:ser>
        <c:ser>
          <c:idx val="1"/>
          <c:order val="2"/>
          <c:tx>
            <c:strRef>
              <c:f>'CSSG_Armazenamento_AS_TGNL (2)'!$M$3</c:f>
              <c:strCache>
                <c:ptCount val="1"/>
                <c:pt idx="0">
                  <c:v>2023</c:v>
                </c:pt>
              </c:strCache>
            </c:strRef>
          </c:tx>
          <c:spPr>
            <a:ln w="12700" cap="rnd">
              <a:solidFill>
                <a:srgbClr val="800000"/>
              </a:solidFill>
              <a:round/>
            </a:ln>
            <a:effectLst/>
          </c:spPr>
          <c:marker>
            <c:symbol val="none"/>
          </c:marker>
          <c:cat>
            <c:numRef>
              <c:f>'CSSG_Armazenamento_AS_TGNL (2)'!$I$5:$I$369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'CSSG_Armazenamento_AS_TGNL (2)'!$M$5:$M$369</c:f>
              <c:numCache>
                <c:formatCode>#,##0</c:formatCode>
                <c:ptCount val="365"/>
                <c:pt idx="0">
                  <c:v>3899018782</c:v>
                </c:pt>
                <c:pt idx="1">
                  <c:v>3899018782</c:v>
                </c:pt>
                <c:pt idx="2">
                  <c:v>3899018782</c:v>
                </c:pt>
                <c:pt idx="3">
                  <c:v>3899018782</c:v>
                </c:pt>
                <c:pt idx="4">
                  <c:v>3899018782</c:v>
                </c:pt>
                <c:pt idx="5">
                  <c:v>3899018782</c:v>
                </c:pt>
                <c:pt idx="6">
                  <c:v>3899018782</c:v>
                </c:pt>
                <c:pt idx="7">
                  <c:v>3899018782</c:v>
                </c:pt>
                <c:pt idx="8">
                  <c:v>3899018782</c:v>
                </c:pt>
                <c:pt idx="9">
                  <c:v>3899018782</c:v>
                </c:pt>
                <c:pt idx="10">
                  <c:v>3899018782</c:v>
                </c:pt>
                <c:pt idx="11">
                  <c:v>3899018782</c:v>
                </c:pt>
                <c:pt idx="12">
                  <c:v>3899008771</c:v>
                </c:pt>
                <c:pt idx="13">
                  <c:v>3899008771</c:v>
                </c:pt>
                <c:pt idx="14">
                  <c:v>3899008771</c:v>
                </c:pt>
                <c:pt idx="15">
                  <c:v>3899008771</c:v>
                </c:pt>
                <c:pt idx="16">
                  <c:v>3899008771</c:v>
                </c:pt>
                <c:pt idx="17">
                  <c:v>3899008771</c:v>
                </c:pt>
                <c:pt idx="18">
                  <c:v>3899008771</c:v>
                </c:pt>
                <c:pt idx="19">
                  <c:v>3899008771</c:v>
                </c:pt>
                <c:pt idx="20">
                  <c:v>3899008771</c:v>
                </c:pt>
                <c:pt idx="21">
                  <c:v>3899008771</c:v>
                </c:pt>
                <c:pt idx="22">
                  <c:v>3899008771</c:v>
                </c:pt>
                <c:pt idx="23">
                  <c:v>3899004582</c:v>
                </c:pt>
                <c:pt idx="24">
                  <c:v>3899002702</c:v>
                </c:pt>
                <c:pt idx="25">
                  <c:v>3899002702</c:v>
                </c:pt>
                <c:pt idx="26">
                  <c:v>3899002702</c:v>
                </c:pt>
                <c:pt idx="27">
                  <c:v>3899002702</c:v>
                </c:pt>
                <c:pt idx="28">
                  <c:v>3899002702</c:v>
                </c:pt>
                <c:pt idx="29">
                  <c:v>3899002702</c:v>
                </c:pt>
                <c:pt idx="30">
                  <c:v>3898998608</c:v>
                </c:pt>
                <c:pt idx="31">
                  <c:v>3898998608</c:v>
                </c:pt>
                <c:pt idx="32">
                  <c:v>3898998608</c:v>
                </c:pt>
                <c:pt idx="33">
                  <c:v>3898998608</c:v>
                </c:pt>
                <c:pt idx="34">
                  <c:v>3898998608</c:v>
                </c:pt>
                <c:pt idx="35">
                  <c:v>3898998608</c:v>
                </c:pt>
                <c:pt idx="36">
                  <c:v>3898998608</c:v>
                </c:pt>
                <c:pt idx="37">
                  <c:v>3898998608</c:v>
                </c:pt>
                <c:pt idx="38">
                  <c:v>3898998608</c:v>
                </c:pt>
                <c:pt idx="39">
                  <c:v>3898995502</c:v>
                </c:pt>
                <c:pt idx="40">
                  <c:v>3898995502</c:v>
                </c:pt>
                <c:pt idx="41">
                  <c:v>3898995502</c:v>
                </c:pt>
                <c:pt idx="42">
                  <c:v>3898995502</c:v>
                </c:pt>
                <c:pt idx="43">
                  <c:v>3898995502</c:v>
                </c:pt>
                <c:pt idx="44">
                  <c:v>3898994883</c:v>
                </c:pt>
                <c:pt idx="45">
                  <c:v>3898994883</c:v>
                </c:pt>
                <c:pt idx="46">
                  <c:v>3898994502</c:v>
                </c:pt>
                <c:pt idx="47">
                  <c:v>3898994502</c:v>
                </c:pt>
                <c:pt idx="48">
                  <c:v>3898994502</c:v>
                </c:pt>
                <c:pt idx="49">
                  <c:v>3898994502</c:v>
                </c:pt>
                <c:pt idx="50">
                  <c:v>3898990385</c:v>
                </c:pt>
                <c:pt idx="51">
                  <c:v>3856336385</c:v>
                </c:pt>
                <c:pt idx="52">
                  <c:v>3856333517</c:v>
                </c:pt>
                <c:pt idx="53">
                  <c:v>3820779517</c:v>
                </c:pt>
                <c:pt idx="54">
                  <c:v>3788758517</c:v>
                </c:pt>
                <c:pt idx="55">
                  <c:v>3788758517</c:v>
                </c:pt>
                <c:pt idx="56">
                  <c:v>3788758517</c:v>
                </c:pt>
                <c:pt idx="57">
                  <c:v>3788758517</c:v>
                </c:pt>
                <c:pt idx="58">
                  <c:v>3788758517</c:v>
                </c:pt>
                <c:pt idx="59">
                  <c:v>3788758517</c:v>
                </c:pt>
                <c:pt idx="60">
                  <c:v>3788758517</c:v>
                </c:pt>
                <c:pt idx="61">
                  <c:v>3788758517</c:v>
                </c:pt>
                <c:pt idx="62">
                  <c:v>3788758517</c:v>
                </c:pt>
                <c:pt idx="63">
                  <c:v>3788758517</c:v>
                </c:pt>
                <c:pt idx="64">
                  <c:v>3788758517</c:v>
                </c:pt>
                <c:pt idx="65">
                  <c:v>3788754757</c:v>
                </c:pt>
                <c:pt idx="66">
                  <c:v>3788753817</c:v>
                </c:pt>
                <c:pt idx="67">
                  <c:v>3788751568</c:v>
                </c:pt>
                <c:pt idx="68">
                  <c:v>3788751009</c:v>
                </c:pt>
                <c:pt idx="69">
                  <c:v>3788751009</c:v>
                </c:pt>
                <c:pt idx="70">
                  <c:v>3788751009</c:v>
                </c:pt>
                <c:pt idx="71">
                  <c:v>3788751009</c:v>
                </c:pt>
                <c:pt idx="72">
                  <c:v>3788748367</c:v>
                </c:pt>
                <c:pt idx="73">
                  <c:v>3788748367</c:v>
                </c:pt>
                <c:pt idx="74">
                  <c:v>3788748236</c:v>
                </c:pt>
                <c:pt idx="75">
                  <c:v>3788747867</c:v>
                </c:pt>
                <c:pt idx="76">
                  <c:v>3788747867</c:v>
                </c:pt>
                <c:pt idx="77">
                  <c:v>3788747867</c:v>
                </c:pt>
                <c:pt idx="78">
                  <c:v>3788747867</c:v>
                </c:pt>
                <c:pt idx="79">
                  <c:v>3788743297</c:v>
                </c:pt>
                <c:pt idx="80">
                  <c:v>3788743297</c:v>
                </c:pt>
                <c:pt idx="81">
                  <c:v>3788742821</c:v>
                </c:pt>
                <c:pt idx="82">
                  <c:v>3788742440</c:v>
                </c:pt>
                <c:pt idx="83">
                  <c:v>3788742440</c:v>
                </c:pt>
                <c:pt idx="84">
                  <c:v>3788742440</c:v>
                </c:pt>
                <c:pt idx="85">
                  <c:v>3788740429</c:v>
                </c:pt>
                <c:pt idx="86">
                  <c:v>3788736240</c:v>
                </c:pt>
                <c:pt idx="87">
                  <c:v>3788736240</c:v>
                </c:pt>
                <c:pt idx="88">
                  <c:v>3788736240</c:v>
                </c:pt>
                <c:pt idx="89">
                  <c:v>3788656436</c:v>
                </c:pt>
                <c:pt idx="90">
                  <c:v>3788656436</c:v>
                </c:pt>
                <c:pt idx="91">
                  <c:v>3788656436</c:v>
                </c:pt>
                <c:pt idx="92">
                  <c:v>3788650902</c:v>
                </c:pt>
                <c:pt idx="93">
                  <c:v>3788642803</c:v>
                </c:pt>
                <c:pt idx="94">
                  <c:v>3788641941</c:v>
                </c:pt>
                <c:pt idx="95">
                  <c:v>3788638835</c:v>
                </c:pt>
                <c:pt idx="96">
                  <c:v>3788638835</c:v>
                </c:pt>
                <c:pt idx="97">
                  <c:v>3788638835</c:v>
                </c:pt>
                <c:pt idx="98">
                  <c:v>3788638835</c:v>
                </c:pt>
                <c:pt idx="99">
                  <c:v>3788638835</c:v>
                </c:pt>
                <c:pt idx="100">
                  <c:v>3788638835</c:v>
                </c:pt>
                <c:pt idx="101">
                  <c:v>3788638835</c:v>
                </c:pt>
                <c:pt idx="102">
                  <c:v>3788637776</c:v>
                </c:pt>
                <c:pt idx="103">
                  <c:v>3788637776</c:v>
                </c:pt>
                <c:pt idx="104">
                  <c:v>3804374103</c:v>
                </c:pt>
                <c:pt idx="105">
                  <c:v>3804374103</c:v>
                </c:pt>
                <c:pt idx="106">
                  <c:v>3804374103</c:v>
                </c:pt>
                <c:pt idx="107">
                  <c:v>3804374103</c:v>
                </c:pt>
                <c:pt idx="108">
                  <c:v>3804369890</c:v>
                </c:pt>
                <c:pt idx="109">
                  <c:v>3804369890</c:v>
                </c:pt>
                <c:pt idx="110">
                  <c:v>3804369890</c:v>
                </c:pt>
                <c:pt idx="111">
                  <c:v>3804369890</c:v>
                </c:pt>
                <c:pt idx="112">
                  <c:v>3804369890</c:v>
                </c:pt>
                <c:pt idx="113">
                  <c:v>3804369890</c:v>
                </c:pt>
                <c:pt idx="114">
                  <c:v>3804369890</c:v>
                </c:pt>
                <c:pt idx="115">
                  <c:v>3804366466</c:v>
                </c:pt>
                <c:pt idx="116">
                  <c:v>3804366466</c:v>
                </c:pt>
                <c:pt idx="117">
                  <c:v>3804366466</c:v>
                </c:pt>
                <c:pt idx="118">
                  <c:v>3804366466</c:v>
                </c:pt>
                <c:pt idx="119">
                  <c:v>3804366466</c:v>
                </c:pt>
                <c:pt idx="120">
                  <c:v>3804366466</c:v>
                </c:pt>
                <c:pt idx="121">
                  <c:v>3804366466</c:v>
                </c:pt>
                <c:pt idx="122">
                  <c:v>3804366466</c:v>
                </c:pt>
                <c:pt idx="123">
                  <c:v>3804366466</c:v>
                </c:pt>
                <c:pt idx="124">
                  <c:v>3804366466</c:v>
                </c:pt>
                <c:pt idx="125">
                  <c:v>3804366466</c:v>
                </c:pt>
                <c:pt idx="126">
                  <c:v>3804366466</c:v>
                </c:pt>
                <c:pt idx="127">
                  <c:v>3804366466</c:v>
                </c:pt>
                <c:pt idx="128">
                  <c:v>3804361801</c:v>
                </c:pt>
                <c:pt idx="129">
                  <c:v>3804361801</c:v>
                </c:pt>
                <c:pt idx="130">
                  <c:v>3804361801</c:v>
                </c:pt>
                <c:pt idx="131">
                  <c:v>3804361801</c:v>
                </c:pt>
                <c:pt idx="132">
                  <c:v>3804361801</c:v>
                </c:pt>
                <c:pt idx="133">
                  <c:v>3804361801</c:v>
                </c:pt>
                <c:pt idx="134">
                  <c:v>3804361801</c:v>
                </c:pt>
                <c:pt idx="135">
                  <c:v>3804361801</c:v>
                </c:pt>
                <c:pt idx="136">
                  <c:v>3804361801</c:v>
                </c:pt>
                <c:pt idx="137">
                  <c:v>3804361801</c:v>
                </c:pt>
                <c:pt idx="138">
                  <c:v>3804361801</c:v>
                </c:pt>
                <c:pt idx="139">
                  <c:v>3804361801</c:v>
                </c:pt>
                <c:pt idx="140">
                  <c:v>3804361801</c:v>
                </c:pt>
                <c:pt idx="141">
                  <c:v>3804361801</c:v>
                </c:pt>
                <c:pt idx="142">
                  <c:v>3767527801</c:v>
                </c:pt>
                <c:pt idx="143">
                  <c:v>3767527801</c:v>
                </c:pt>
                <c:pt idx="144">
                  <c:v>3767527801</c:v>
                </c:pt>
                <c:pt idx="145">
                  <c:v>3767527801</c:v>
                </c:pt>
                <c:pt idx="146">
                  <c:v>3767527801</c:v>
                </c:pt>
                <c:pt idx="147">
                  <c:v>3767527801</c:v>
                </c:pt>
                <c:pt idx="148">
                  <c:v>3718979801</c:v>
                </c:pt>
                <c:pt idx="149">
                  <c:v>3661051801</c:v>
                </c:pt>
                <c:pt idx="150">
                  <c:v>3609872801</c:v>
                </c:pt>
                <c:pt idx="151">
                  <c:v>3547236801</c:v>
                </c:pt>
                <c:pt idx="152">
                  <c:v>3547236801</c:v>
                </c:pt>
                <c:pt idx="153">
                  <c:v>3567082227</c:v>
                </c:pt>
                <c:pt idx="154">
                  <c:v>3581531207</c:v>
                </c:pt>
                <c:pt idx="155">
                  <c:v>3537529207</c:v>
                </c:pt>
                <c:pt idx="156">
                  <c:v>3508172207</c:v>
                </c:pt>
                <c:pt idx="157">
                  <c:v>3508172207</c:v>
                </c:pt>
                <c:pt idx="158">
                  <c:v>3530340415</c:v>
                </c:pt>
                <c:pt idx="159">
                  <c:v>3557512578</c:v>
                </c:pt>
                <c:pt idx="160">
                  <c:v>3583222476</c:v>
                </c:pt>
                <c:pt idx="161">
                  <c:v>3602898783</c:v>
                </c:pt>
                <c:pt idx="162">
                  <c:v>3559993783</c:v>
                </c:pt>
                <c:pt idx="163">
                  <c:v>3517713783</c:v>
                </c:pt>
                <c:pt idx="164">
                  <c:v>3517713783</c:v>
                </c:pt>
                <c:pt idx="165">
                  <c:v>3477742783</c:v>
                </c:pt>
                <c:pt idx="166">
                  <c:v>3439312783</c:v>
                </c:pt>
                <c:pt idx="167">
                  <c:v>3439312783</c:v>
                </c:pt>
                <c:pt idx="168">
                  <c:v>3449080998</c:v>
                </c:pt>
                <c:pt idx="169">
                  <c:v>3457281812</c:v>
                </c:pt>
                <c:pt idx="170">
                  <c:v>3423839812</c:v>
                </c:pt>
                <c:pt idx="171">
                  <c:v>3390799812</c:v>
                </c:pt>
                <c:pt idx="172">
                  <c:v>3361982812</c:v>
                </c:pt>
                <c:pt idx="173">
                  <c:v>3324322812</c:v>
                </c:pt>
                <c:pt idx="174">
                  <c:v>3348940758</c:v>
                </c:pt>
                <c:pt idx="175">
                  <c:v>3374872882</c:v>
                </c:pt>
                <c:pt idx="176">
                  <c:v>3386267512</c:v>
                </c:pt>
                <c:pt idx="177">
                  <c:v>3349888512</c:v>
                </c:pt>
                <c:pt idx="178">
                  <c:v>3309698512</c:v>
                </c:pt>
                <c:pt idx="179">
                  <c:v>3309698191</c:v>
                </c:pt>
                <c:pt idx="180">
                  <c:v>3293256593</c:v>
                </c:pt>
                <c:pt idx="181">
                  <c:v>3313888223</c:v>
                </c:pt>
                <c:pt idx="182">
                  <c:v>3333749449</c:v>
                </c:pt>
                <c:pt idx="183">
                  <c:v>3333749449</c:v>
                </c:pt>
                <c:pt idx="184">
                  <c:v>3333749449</c:v>
                </c:pt>
                <c:pt idx="185">
                  <c:v>3333749449</c:v>
                </c:pt>
                <c:pt idx="186">
                  <c:v>3333749449</c:v>
                </c:pt>
                <c:pt idx="187">
                  <c:v>3287328449</c:v>
                </c:pt>
                <c:pt idx="188">
                  <c:v>3255179449</c:v>
                </c:pt>
                <c:pt idx="189">
                  <c:v>3205552449</c:v>
                </c:pt>
                <c:pt idx="190">
                  <c:v>3136504449</c:v>
                </c:pt>
                <c:pt idx="191">
                  <c:v>3103834449</c:v>
                </c:pt>
                <c:pt idx="192">
                  <c:v>3103834449</c:v>
                </c:pt>
                <c:pt idx="193">
                  <c:v>3103834449</c:v>
                </c:pt>
                <c:pt idx="194">
                  <c:v>3122381998</c:v>
                </c:pt>
                <c:pt idx="195">
                  <c:v>3147835442</c:v>
                </c:pt>
                <c:pt idx="196">
                  <c:v>3168492841</c:v>
                </c:pt>
                <c:pt idx="197">
                  <c:v>3168492841</c:v>
                </c:pt>
                <c:pt idx="198">
                  <c:v>3129687841</c:v>
                </c:pt>
                <c:pt idx="199">
                  <c:v>3143077845</c:v>
                </c:pt>
                <c:pt idx="200">
                  <c:v>3111214845</c:v>
                </c:pt>
                <c:pt idx="201">
                  <c:v>3131026534</c:v>
                </c:pt>
                <c:pt idx="202">
                  <c:v>3152780468</c:v>
                </c:pt>
                <c:pt idx="203">
                  <c:v>3173647223</c:v>
                </c:pt>
                <c:pt idx="204">
                  <c:v>3186655021</c:v>
                </c:pt>
                <c:pt idx="205">
                  <c:v>3194264819</c:v>
                </c:pt>
                <c:pt idx="206">
                  <c:v>3202646439</c:v>
                </c:pt>
                <c:pt idx="207">
                  <c:v>3202646439</c:v>
                </c:pt>
                <c:pt idx="208">
                  <c:v>3167787439</c:v>
                </c:pt>
                <c:pt idx="209">
                  <c:v>3167787439</c:v>
                </c:pt>
                <c:pt idx="210">
                  <c:v>3167787439</c:v>
                </c:pt>
                <c:pt idx="211">
                  <c:v>3095301439</c:v>
                </c:pt>
                <c:pt idx="212">
                  <c:v>3064447439</c:v>
                </c:pt>
                <c:pt idx="213">
                  <c:v>3084633595</c:v>
                </c:pt>
                <c:pt idx="214">
                  <c:v>3107286262</c:v>
                </c:pt>
                <c:pt idx="215">
                  <c:v>3132273623</c:v>
                </c:pt>
                <c:pt idx="216">
                  <c:v>3132273623</c:v>
                </c:pt>
                <c:pt idx="217">
                  <c:v>3143966169</c:v>
                </c:pt>
                <c:pt idx="218">
                  <c:v>3143966169</c:v>
                </c:pt>
                <c:pt idx="219">
                  <c:v>3151970629</c:v>
                </c:pt>
                <c:pt idx="220">
                  <c:v>3151970629</c:v>
                </c:pt>
                <c:pt idx="221">
                  <c:v>3174336353</c:v>
                </c:pt>
                <c:pt idx="222">
                  <c:v>3198359573</c:v>
                </c:pt>
                <c:pt idx="223">
                  <c:v>3223798457</c:v>
                </c:pt>
                <c:pt idx="224">
                  <c:v>3251019318</c:v>
                </c:pt>
                <c:pt idx="225">
                  <c:v>3278028372</c:v>
                </c:pt>
                <c:pt idx="226">
                  <c:v>3304555494</c:v>
                </c:pt>
                <c:pt idx="227">
                  <c:v>3329209278</c:v>
                </c:pt>
                <c:pt idx="228">
                  <c:v>3348584220</c:v>
                </c:pt>
                <c:pt idx="229">
                  <c:v>3372634238</c:v>
                </c:pt>
                <c:pt idx="230">
                  <c:v>3396821484</c:v>
                </c:pt>
                <c:pt idx="231">
                  <c:v>3422303316</c:v>
                </c:pt>
                <c:pt idx="232">
                  <c:v>3446588988</c:v>
                </c:pt>
                <c:pt idx="233">
                  <c:v>3463132955</c:v>
                </c:pt>
                <c:pt idx="234">
                  <c:v>3483216975</c:v>
                </c:pt>
                <c:pt idx="235">
                  <c:v>3506495771</c:v>
                </c:pt>
                <c:pt idx="236">
                  <c:v>3530646463</c:v>
                </c:pt>
                <c:pt idx="237">
                  <c:v>3554349024</c:v>
                </c:pt>
                <c:pt idx="238">
                  <c:v>3581120833</c:v>
                </c:pt>
                <c:pt idx="239">
                  <c:v>3606674974</c:v>
                </c:pt>
                <c:pt idx="240">
                  <c:v>3620556130</c:v>
                </c:pt>
                <c:pt idx="241">
                  <c:v>3640706281</c:v>
                </c:pt>
                <c:pt idx="242">
                  <c:v>3659421461</c:v>
                </c:pt>
                <c:pt idx="243">
                  <c:v>3659421461</c:v>
                </c:pt>
                <c:pt idx="244">
                  <c:v>3659421461</c:v>
                </c:pt>
                <c:pt idx="245">
                  <c:v>3659421461</c:v>
                </c:pt>
                <c:pt idx="246">
                  <c:v>3659421461</c:v>
                </c:pt>
                <c:pt idx="247">
                  <c:v>3659421461</c:v>
                </c:pt>
                <c:pt idx="248">
                  <c:v>3659418974</c:v>
                </c:pt>
                <c:pt idx="249">
                  <c:v>3659418974</c:v>
                </c:pt>
                <c:pt idx="250">
                  <c:v>3659810485</c:v>
                </c:pt>
                <c:pt idx="251">
                  <c:v>3669886334</c:v>
                </c:pt>
                <c:pt idx="252">
                  <c:v>3669886334</c:v>
                </c:pt>
                <c:pt idx="253">
                  <c:v>3669886334</c:v>
                </c:pt>
                <c:pt idx="254">
                  <c:v>3669886334</c:v>
                </c:pt>
                <c:pt idx="255">
                  <c:v>3669886334</c:v>
                </c:pt>
                <c:pt idx="256">
                  <c:v>3669886334</c:v>
                </c:pt>
                <c:pt idx="257">
                  <c:v>3669886334</c:v>
                </c:pt>
                <c:pt idx="258">
                  <c:v>3669886334</c:v>
                </c:pt>
                <c:pt idx="259">
                  <c:v>3686772166</c:v>
                </c:pt>
                <c:pt idx="260">
                  <c:v>3686772166</c:v>
                </c:pt>
                <c:pt idx="261">
                  <c:v>3620182166</c:v>
                </c:pt>
                <c:pt idx="262">
                  <c:v>3601425166</c:v>
                </c:pt>
                <c:pt idx="263">
                  <c:v>3563134166</c:v>
                </c:pt>
                <c:pt idx="264">
                  <c:v>3513980166</c:v>
                </c:pt>
                <c:pt idx="265">
                  <c:v>3513980166</c:v>
                </c:pt>
                <c:pt idx="266">
                  <c:v>3513980166</c:v>
                </c:pt>
                <c:pt idx="267">
                  <c:v>3513980166</c:v>
                </c:pt>
                <c:pt idx="268">
                  <c:v>3513980166</c:v>
                </c:pt>
                <c:pt idx="269">
                  <c:v>3513980166</c:v>
                </c:pt>
                <c:pt idx="270">
                  <c:v>3513980166</c:v>
                </c:pt>
                <c:pt idx="271">
                  <c:v>3513980166</c:v>
                </c:pt>
                <c:pt idx="272">
                  <c:v>3474842881</c:v>
                </c:pt>
                <c:pt idx="273">
                  <c:v>3474842881</c:v>
                </c:pt>
                <c:pt idx="274">
                  <c:v>3426151881</c:v>
                </c:pt>
                <c:pt idx="275">
                  <c:v>3383051881</c:v>
                </c:pt>
                <c:pt idx="276">
                  <c:v>3383051881</c:v>
                </c:pt>
                <c:pt idx="277">
                  <c:v>3383051881</c:v>
                </c:pt>
                <c:pt idx="278">
                  <c:v>3400053491</c:v>
                </c:pt>
                <c:pt idx="279">
                  <c:v>3413056938</c:v>
                </c:pt>
                <c:pt idx="280">
                  <c:v>3413056938</c:v>
                </c:pt>
                <c:pt idx="281">
                  <c:v>3433752768</c:v>
                </c:pt>
                <c:pt idx="282">
                  <c:v>3457082583</c:v>
                </c:pt>
                <c:pt idx="283">
                  <c:v>3481169229</c:v>
                </c:pt>
                <c:pt idx="284">
                  <c:v>3506039752</c:v>
                </c:pt>
                <c:pt idx="285">
                  <c:v>3531385862</c:v>
                </c:pt>
                <c:pt idx="286">
                  <c:v>3556161822</c:v>
                </c:pt>
                <c:pt idx="287">
                  <c:v>3582382501</c:v>
                </c:pt>
                <c:pt idx="288">
                  <c:v>3607901288</c:v>
                </c:pt>
                <c:pt idx="289">
                  <c:v>3621354695</c:v>
                </c:pt>
                <c:pt idx="290">
                  <c:v>3631303706</c:v>
                </c:pt>
                <c:pt idx="291">
                  <c:v>3656896932</c:v>
                </c:pt>
                <c:pt idx="292">
                  <c:v>3681525061</c:v>
                </c:pt>
                <c:pt idx="293">
                  <c:v>3706464028</c:v>
                </c:pt>
                <c:pt idx="294">
                  <c:v>3732013834</c:v>
                </c:pt>
                <c:pt idx="295">
                  <c:v>3755620900</c:v>
                </c:pt>
                <c:pt idx="296">
                  <c:v>3778565742</c:v>
                </c:pt>
                <c:pt idx="297">
                  <c:v>3778565742</c:v>
                </c:pt>
                <c:pt idx="298">
                  <c:v>3778565742</c:v>
                </c:pt>
                <c:pt idx="299">
                  <c:v>3778565742</c:v>
                </c:pt>
                <c:pt idx="300">
                  <c:v>3800371468</c:v>
                </c:pt>
                <c:pt idx="301">
                  <c:v>3810447046</c:v>
                </c:pt>
                <c:pt idx="302">
                  <c:v>3825095167</c:v>
                </c:pt>
                <c:pt idx="303">
                  <c:v>3825305197</c:v>
                </c:pt>
                <c:pt idx="304">
                  <c:v>3825305197</c:v>
                </c:pt>
                <c:pt idx="305">
                  <c:v>3825305197</c:v>
                </c:pt>
                <c:pt idx="306">
                  <c:v>3825305197</c:v>
                </c:pt>
                <c:pt idx="307">
                  <c:v>3825305197</c:v>
                </c:pt>
                <c:pt idx="308">
                  <c:v>3825305197</c:v>
                </c:pt>
                <c:pt idx="309">
                  <c:v>3825305197</c:v>
                </c:pt>
                <c:pt idx="310">
                  <c:v>3795725197</c:v>
                </c:pt>
                <c:pt idx="311">
                  <c:v>3795725197</c:v>
                </c:pt>
                <c:pt idx="312">
                  <c:v>3795725197</c:v>
                </c:pt>
                <c:pt idx="313">
                  <c:v>3811534660</c:v>
                </c:pt>
                <c:pt idx="314">
                  <c:v>3821233113</c:v>
                </c:pt>
                <c:pt idx="315">
                  <c:v>3821233113</c:v>
                </c:pt>
                <c:pt idx="316">
                  <c:v>3821233113</c:v>
                </c:pt>
                <c:pt idx="317">
                  <c:v>3821233113</c:v>
                </c:pt>
                <c:pt idx="318">
                  <c:v>3821233113</c:v>
                </c:pt>
                <c:pt idx="319">
                  <c:v>3821233113</c:v>
                </c:pt>
                <c:pt idx="320">
                  <c:v>3821233113</c:v>
                </c:pt>
                <c:pt idx="321">
                  <c:v>3821233113</c:v>
                </c:pt>
                <c:pt idx="322">
                  <c:v>3821233113</c:v>
                </c:pt>
                <c:pt idx="323">
                  <c:v>3821233113</c:v>
                </c:pt>
                <c:pt idx="324">
                  <c:v>3821233113</c:v>
                </c:pt>
                <c:pt idx="325">
                  <c:v>3821233113</c:v>
                </c:pt>
                <c:pt idx="326">
                  <c:v>3821233113</c:v>
                </c:pt>
                <c:pt idx="327">
                  <c:v>3821233113</c:v>
                </c:pt>
                <c:pt idx="328">
                  <c:v>3821228988</c:v>
                </c:pt>
                <c:pt idx="329">
                  <c:v>3821228988</c:v>
                </c:pt>
                <c:pt idx="330">
                  <c:v>3821228988</c:v>
                </c:pt>
                <c:pt idx="331">
                  <c:v>3821228988</c:v>
                </c:pt>
                <c:pt idx="332">
                  <c:v>3790236988</c:v>
                </c:pt>
                <c:pt idx="333">
                  <c:v>3716712988</c:v>
                </c:pt>
                <c:pt idx="334">
                  <c:v>3665640988</c:v>
                </c:pt>
                <c:pt idx="335">
                  <c:v>3623294988</c:v>
                </c:pt>
                <c:pt idx="336">
                  <c:v>3623294988</c:v>
                </c:pt>
                <c:pt idx="337">
                  <c:v>3623294988</c:v>
                </c:pt>
                <c:pt idx="338">
                  <c:v>3588887988</c:v>
                </c:pt>
                <c:pt idx="339">
                  <c:v>3534200988</c:v>
                </c:pt>
                <c:pt idx="340">
                  <c:v>3474675988</c:v>
                </c:pt>
                <c:pt idx="341">
                  <c:v>3474675988</c:v>
                </c:pt>
                <c:pt idx="342">
                  <c:v>3474675988</c:v>
                </c:pt>
                <c:pt idx="343">
                  <c:v>3474675988</c:v>
                </c:pt>
                <c:pt idx="344">
                  <c:v>3474675988</c:v>
                </c:pt>
                <c:pt idx="345">
                  <c:v>3474675988</c:v>
                </c:pt>
                <c:pt idx="346">
                  <c:v>3497486351</c:v>
                </c:pt>
                <c:pt idx="347">
                  <c:v>3517530336</c:v>
                </c:pt>
                <c:pt idx="348">
                  <c:v>3541282550</c:v>
                </c:pt>
                <c:pt idx="349">
                  <c:v>3564718129</c:v>
                </c:pt>
                <c:pt idx="350">
                  <c:v>3578216643</c:v>
                </c:pt>
                <c:pt idx="351">
                  <c:v>3591845550</c:v>
                </c:pt>
                <c:pt idx="352">
                  <c:v>3617463344</c:v>
                </c:pt>
                <c:pt idx="353">
                  <c:v>3644095401</c:v>
                </c:pt>
                <c:pt idx="354">
                  <c:v>3670437160</c:v>
                </c:pt>
                <c:pt idx="355">
                  <c:v>3696147907</c:v>
                </c:pt>
                <c:pt idx="356">
                  <c:v>3721924399</c:v>
                </c:pt>
                <c:pt idx="357">
                  <c:v>3731291033</c:v>
                </c:pt>
                <c:pt idx="358">
                  <c:v>3742221515</c:v>
                </c:pt>
                <c:pt idx="359">
                  <c:v>3768127237</c:v>
                </c:pt>
                <c:pt idx="360">
                  <c:v>3778418661</c:v>
                </c:pt>
                <c:pt idx="361">
                  <c:v>3778418661</c:v>
                </c:pt>
                <c:pt idx="362">
                  <c:v>3732687661</c:v>
                </c:pt>
                <c:pt idx="363">
                  <c:v>3732687661</c:v>
                </c:pt>
                <c:pt idx="364">
                  <c:v>3732601005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900-4EEC-B92A-E9DF95FD37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22105008"/>
        <c:axId val="822106976"/>
      </c:lineChart>
      <c:dateAx>
        <c:axId val="822105008"/>
        <c:scaling>
          <c:orientation val="minMax"/>
        </c:scaling>
        <c:delete val="0"/>
        <c:axPos val="b"/>
        <c:numFmt formatCode="m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2106976"/>
        <c:crosses val="autoZero"/>
        <c:auto val="1"/>
        <c:lblOffset val="100"/>
        <c:baseTimeUnit val="days"/>
        <c:majorUnit val="1"/>
        <c:majorTimeUnit val="months"/>
      </c:dateAx>
      <c:valAx>
        <c:axId val="822106976"/>
        <c:scaling>
          <c:orientation val="minMax"/>
          <c:max val="4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2105008"/>
        <c:crosses val="autoZero"/>
        <c:crossBetween val="between"/>
        <c:majorUnit val="1000000000"/>
        <c:dispUnits>
          <c:builtInUnit val="millions"/>
          <c:dispUnitsLbl>
            <c:layout>
              <c:manualLayout>
                <c:xMode val="edge"/>
                <c:yMode val="edge"/>
                <c:x val="2.7676027676027677E-2"/>
                <c:y val="6.0849213374955351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4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400"/>
                    <a:t>TWh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solidFill>
          <a:schemeClr val="accent5">
            <a:lumMod val="20000"/>
            <a:lumOff val="80000"/>
          </a:schemeClr>
        </a:solidFill>
        <a:ln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5627734033246"/>
          <c:y val="0.17171296296296296"/>
          <c:w val="0.3445413385826771"/>
          <c:h val="0.57423556430446188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353-4CE1-AA16-B29B7ABC9EAD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353-4CE1-AA16-B29B7ABC9EAD}"/>
              </c:ext>
            </c:extLst>
          </c:dPt>
          <c:dPt>
            <c:idx val="2"/>
            <c:bubble3D val="0"/>
            <c:spPr>
              <a:solidFill>
                <a:srgbClr val="FFC3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353-4CE1-AA16-B29B7ABC9EAD}"/>
              </c:ext>
            </c:extLst>
          </c:dPt>
          <c:dPt>
            <c:idx val="3"/>
            <c:bubble3D val="0"/>
            <c:spPr>
              <a:solidFill>
                <a:srgbClr val="0E98C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353-4CE1-AA16-B29B7ABC9EAD}"/>
              </c:ext>
            </c:extLst>
          </c:dPt>
          <c:dPt>
            <c:idx val="4"/>
            <c:bubble3D val="0"/>
            <c:spPr>
              <a:solidFill>
                <a:srgbClr val="0E98C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353-4CE1-AA16-B29B7ABC9EA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'CSSG_consumos (2)'!$A$25:$A$29</c:f>
              <c:strCache>
                <c:ptCount val="4"/>
                <c:pt idx="0">
                  <c:v>AP</c:v>
                </c:pt>
                <c:pt idx="1">
                  <c:v>DIST</c:v>
                </c:pt>
                <c:pt idx="2">
                  <c:v>Cisternas</c:v>
                </c:pt>
                <c:pt idx="3">
                  <c:v>PERO</c:v>
                </c:pt>
              </c:strCache>
            </c:strRef>
          </c:cat>
          <c:val>
            <c:numRef>
              <c:f>'CSSG_consumos (2)'!$N$25:$N$28</c:f>
              <c:numCache>
                <c:formatCode>#,##0</c:formatCode>
                <c:ptCount val="4"/>
                <c:pt idx="0">
                  <c:v>1910</c:v>
                </c:pt>
                <c:pt idx="1">
                  <c:v>3787</c:v>
                </c:pt>
                <c:pt idx="2">
                  <c:v>383</c:v>
                </c:pt>
                <c:pt idx="3">
                  <c:v>1719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353-4CE1-AA16-B29B7ABC9E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14082239720035"/>
          <c:y val="0.14424063890403699"/>
          <c:w val="0.88030362204724411"/>
          <c:h val="0.642456335271722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GRMS!$FS$1</c:f>
              <c:strCache>
                <c:ptCount val="1"/>
                <c:pt idx="0">
                  <c:v>PERO</c:v>
                </c:pt>
              </c:strCache>
            </c:strRef>
          </c:tx>
          <c:spPr>
            <a:solidFill>
              <a:srgbClr val="4BACC6"/>
            </a:solidFill>
            <a:ln>
              <a:noFill/>
            </a:ln>
            <a:effectLst/>
          </c:spPr>
          <c:invertIfNegative val="0"/>
          <c:cat>
            <c:strRef>
              <c:f>GRMS!$G$761:$G$772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GRMS!$FS$761:$FS$772</c:f>
              <c:numCache>
                <c:formatCode>#,##0</c:formatCode>
                <c:ptCount val="12"/>
                <c:pt idx="0">
                  <c:v>1096262402</c:v>
                </c:pt>
                <c:pt idx="1">
                  <c:v>622499046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4C-45D8-BD8D-2D8010658CC1}"/>
            </c:ext>
          </c:extLst>
        </c:ser>
        <c:ser>
          <c:idx val="1"/>
          <c:order val="1"/>
          <c:tx>
            <c:v>Conv. Total</c:v>
          </c:tx>
          <c:spPr>
            <a:solidFill>
              <a:srgbClr val="DBEEF4"/>
            </a:solidFill>
            <a:ln>
              <a:noFill/>
            </a:ln>
            <a:effectLst/>
          </c:spPr>
          <c:invertIfNegative val="0"/>
          <c:cat>
            <c:strRef>
              <c:f>GRMS!$G$761:$G$772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GRMS!$FT$761:$FT$772</c:f>
              <c:numCache>
                <c:formatCode>#,##0</c:formatCode>
                <c:ptCount val="12"/>
                <c:pt idx="0">
                  <c:v>2925039358</c:v>
                </c:pt>
                <c:pt idx="1">
                  <c:v>2772235820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4C-45D8-BD8D-2D8010658C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983534504"/>
        <c:axId val="983535160"/>
      </c:barChart>
      <c:lineChart>
        <c:grouping val="standard"/>
        <c:varyColors val="0"/>
        <c:ser>
          <c:idx val="2"/>
          <c:order val="2"/>
          <c:tx>
            <c:v>GLOBAL 2024</c:v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>
                    <a:lumMod val="75000"/>
                  </a:schemeClr>
                </a:solidFill>
              </a:ln>
              <a:effectLst/>
            </c:spPr>
          </c:marker>
          <c:val>
            <c:numRef>
              <c:f>GRMS!$FV$761:$FV$762</c:f>
              <c:numCache>
                <c:formatCode>#,##0</c:formatCode>
                <c:ptCount val="2"/>
                <c:pt idx="0">
                  <c:v>4021301760</c:v>
                </c:pt>
                <c:pt idx="1">
                  <c:v>3394734866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14C-45D8-BD8D-2D8010658CC1}"/>
            </c:ext>
          </c:extLst>
        </c:ser>
        <c:ser>
          <c:idx val="3"/>
          <c:order val="3"/>
          <c:tx>
            <c:v>Global 2023</c:v>
          </c:tx>
          <c:spPr>
            <a:ln w="25400" cap="rnd">
              <a:solidFill>
                <a:schemeClr val="bg1">
                  <a:lumMod val="75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tx1"/>
              </a:solidFill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GRMS!$FV$746:$FV$747</c:f>
              <c:numCache>
                <c:formatCode>#,##0</c:formatCode>
                <c:ptCount val="2"/>
                <c:pt idx="0">
                  <c:v>3794312466</c:v>
                </c:pt>
                <c:pt idx="1">
                  <c:v>4739327169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14C-45D8-BD8D-2D8010658C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3534504"/>
        <c:axId val="983535160"/>
      </c:lineChart>
      <c:catAx>
        <c:axId val="983534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3535160"/>
        <c:crosses val="autoZero"/>
        <c:auto val="1"/>
        <c:lblAlgn val="ctr"/>
        <c:lblOffset val="100"/>
        <c:noMultiLvlLbl val="0"/>
      </c:catAx>
      <c:valAx>
        <c:axId val="983535160"/>
        <c:scaling>
          <c:orientation val="minMax"/>
          <c:max val="8000000000"/>
          <c:min val="0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prstDash val="sysDot"/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3534504"/>
        <c:crossesAt val="1"/>
        <c:crossBetween val="between"/>
        <c:majorUnit val="2000000000"/>
        <c:dispUnits>
          <c:builtInUnit val="millions"/>
          <c:dispUnitsLbl>
            <c:layout>
              <c:manualLayout>
                <c:xMode val="edge"/>
                <c:yMode val="edge"/>
                <c:x val="4.0956872792395946E-2"/>
                <c:y val="3.6700626706283886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013593785993638"/>
          <c:y val="0.89619619275578155"/>
          <c:w val="0.82164540882771331"/>
          <c:h val="5.78762029746281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Evolução</a:t>
            </a:r>
            <a:r>
              <a:rPr lang="en-US" dirty="0"/>
              <a:t> Mensal</a:t>
            </a:r>
          </a:p>
        </c:rich>
      </c:tx>
      <c:layout>
        <c:manualLayout>
          <c:xMode val="edge"/>
          <c:yMode val="edge"/>
          <c:x val="0.46814357315744598"/>
          <c:y val="7.8857975165600599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0.13281274947144542"/>
          <c:y val="0.22726851851851851"/>
          <c:w val="0.84125150286240058"/>
          <c:h val="0.559428769320501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'CSSG_consumos (2)'!$L$129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'CSSG_consumos (2)'!$D$131:$D$142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'CSSG_consumos (2)'!$L$131:$L$142</c:f>
              <c:numCache>
                <c:formatCode>#,##0</c:formatCode>
                <c:ptCount val="12"/>
                <c:pt idx="0">
                  <c:v>1096262402</c:v>
                </c:pt>
                <c:pt idx="1">
                  <c:v>622499046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768-447D-8F06-76C9D3A7B4F8}"/>
            </c:ext>
          </c:extLst>
        </c:ser>
        <c:ser>
          <c:idx val="1"/>
          <c:order val="1"/>
          <c:tx>
            <c:strRef>
              <c:f>'CSSG_consumos (2)'!$J$129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'CSSG_consumos (2)'!$D$131:$D$142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'CSSG_consumos (2)'!$J$131:$J$142</c:f>
              <c:numCache>
                <c:formatCode>#,##0</c:formatCode>
                <c:ptCount val="12"/>
                <c:pt idx="0">
                  <c:v>950112274</c:v>
                </c:pt>
                <c:pt idx="1">
                  <c:v>2343455420</c:v>
                </c:pt>
                <c:pt idx="2">
                  <c:v>958883628</c:v>
                </c:pt>
                <c:pt idx="3">
                  <c:v>837993562</c:v>
                </c:pt>
                <c:pt idx="4">
                  <c:v>1069027075</c:v>
                </c:pt>
                <c:pt idx="5">
                  <c:v>1772141722</c:v>
                </c:pt>
                <c:pt idx="6">
                  <c:v>2021548136</c:v>
                </c:pt>
                <c:pt idx="7">
                  <c:v>1670191525</c:v>
                </c:pt>
                <c:pt idx="8">
                  <c:v>1824890271</c:v>
                </c:pt>
                <c:pt idx="9">
                  <c:v>1223814128</c:v>
                </c:pt>
                <c:pt idx="10">
                  <c:v>888626071</c:v>
                </c:pt>
                <c:pt idx="11">
                  <c:v>744573614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768-447D-8F06-76C9D3A7B4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066611488"/>
        <c:axId val="1066613128"/>
      </c:barChart>
      <c:catAx>
        <c:axId val="106661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066613128"/>
        <c:crosses val="autoZero"/>
        <c:auto val="1"/>
        <c:lblAlgn val="ctr"/>
        <c:lblOffset val="100"/>
        <c:noMultiLvlLbl val="0"/>
      </c:catAx>
      <c:valAx>
        <c:axId val="1066613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066611488"/>
        <c:crosses val="autoZero"/>
        <c:crossBetween val="between"/>
        <c:majorUnit val="1000000000"/>
        <c:dispUnits>
          <c:builtInUnit val="millions"/>
          <c:dispUnitsLbl>
            <c:layout>
              <c:manualLayout>
                <c:xMode val="edge"/>
                <c:yMode val="edge"/>
                <c:x val="7.1026342907711995E-2"/>
                <c:y val="0.12092083923870728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2612496999834432"/>
          <c:y val="0.90676153015717287"/>
          <c:w val="0.14775006000331134"/>
          <c:h val="9.32384698428271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968086292700693E-2"/>
          <c:y val="1.7803262906376609E-2"/>
          <c:w val="0.91379187022223762"/>
          <c:h val="0.75163419684270716"/>
        </c:manualLayout>
      </c:layout>
      <c:areaChart>
        <c:grouping val="standard"/>
        <c:varyColors val="0"/>
        <c:ser>
          <c:idx val="0"/>
          <c:order val="0"/>
          <c:tx>
            <c:strRef>
              <c:f>'CSSG_Vip Ibérico (2)'!$C$35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'CSSG_Vip Ibérico (2)'!$C$36:$C$66</c:f>
              <c:numCache>
                <c:formatCode>General</c:formatCode>
                <c:ptCount val="31"/>
                <c:pt idx="0">
                  <c:v>144000000</c:v>
                </c:pt>
                <c:pt idx="1">
                  <c:v>144000000</c:v>
                </c:pt>
                <c:pt idx="2">
                  <c:v>144000000</c:v>
                </c:pt>
                <c:pt idx="3">
                  <c:v>144000000</c:v>
                </c:pt>
                <c:pt idx="4">
                  <c:v>144000000</c:v>
                </c:pt>
                <c:pt idx="5">
                  <c:v>144000000</c:v>
                </c:pt>
                <c:pt idx="6">
                  <c:v>144000000</c:v>
                </c:pt>
                <c:pt idx="7">
                  <c:v>144000000</c:v>
                </c:pt>
                <c:pt idx="8">
                  <c:v>144000000</c:v>
                </c:pt>
                <c:pt idx="9">
                  <c:v>144000000</c:v>
                </c:pt>
                <c:pt idx="10">
                  <c:v>144000000</c:v>
                </c:pt>
                <c:pt idx="11">
                  <c:v>144000000</c:v>
                </c:pt>
                <c:pt idx="12">
                  <c:v>144000000</c:v>
                </c:pt>
                <c:pt idx="13">
                  <c:v>144000000</c:v>
                </c:pt>
                <c:pt idx="14">
                  <c:v>144000000</c:v>
                </c:pt>
                <c:pt idx="15">
                  <c:v>144000000</c:v>
                </c:pt>
                <c:pt idx="16">
                  <c:v>144000000</c:v>
                </c:pt>
                <c:pt idx="17">
                  <c:v>144000000</c:v>
                </c:pt>
                <c:pt idx="18">
                  <c:v>144000000</c:v>
                </c:pt>
                <c:pt idx="19">
                  <c:v>144000000</c:v>
                </c:pt>
                <c:pt idx="20">
                  <c:v>144000000</c:v>
                </c:pt>
                <c:pt idx="21">
                  <c:v>144000000</c:v>
                </c:pt>
                <c:pt idx="22">
                  <c:v>144000000</c:v>
                </c:pt>
                <c:pt idx="23">
                  <c:v>144000000</c:v>
                </c:pt>
                <c:pt idx="24">
                  <c:v>144000000</c:v>
                </c:pt>
                <c:pt idx="25">
                  <c:v>144000000</c:v>
                </c:pt>
                <c:pt idx="26">
                  <c:v>144000000</c:v>
                </c:pt>
                <c:pt idx="27">
                  <c:v>144000000</c:v>
                </c:pt>
                <c:pt idx="28">
                  <c:v>144000000</c:v>
                </c:pt>
                <c:pt idx="29">
                  <c:v>144000000</c:v>
                </c:pt>
                <c:pt idx="30">
                  <c:v>144000000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4C-4297-8C43-AE8A2F56402F}"/>
            </c:ext>
          </c:extLst>
        </c:ser>
        <c:ser>
          <c:idx val="8"/>
          <c:order val="1"/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'CSSG_Vip Ibérico (2)'!$J$36:$J$66</c:f>
              <c:numCache>
                <c:formatCode>#,##0</c:formatCode>
                <c:ptCount val="31"/>
                <c:pt idx="0">
                  <c:v>-80000000</c:v>
                </c:pt>
                <c:pt idx="1">
                  <c:v>-80000000</c:v>
                </c:pt>
                <c:pt idx="2">
                  <c:v>-80000000</c:v>
                </c:pt>
                <c:pt idx="3">
                  <c:v>-80000000</c:v>
                </c:pt>
                <c:pt idx="4">
                  <c:v>-80000000</c:v>
                </c:pt>
                <c:pt idx="5">
                  <c:v>-80000000</c:v>
                </c:pt>
                <c:pt idx="6">
                  <c:v>-80000000</c:v>
                </c:pt>
                <c:pt idx="7">
                  <c:v>-80000000</c:v>
                </c:pt>
                <c:pt idx="8">
                  <c:v>-80000000</c:v>
                </c:pt>
                <c:pt idx="9">
                  <c:v>-80000000</c:v>
                </c:pt>
                <c:pt idx="10">
                  <c:v>-80000000</c:v>
                </c:pt>
                <c:pt idx="11">
                  <c:v>-80000000</c:v>
                </c:pt>
                <c:pt idx="12">
                  <c:v>-80000000</c:v>
                </c:pt>
                <c:pt idx="13">
                  <c:v>-80000000</c:v>
                </c:pt>
                <c:pt idx="14">
                  <c:v>-80000000</c:v>
                </c:pt>
                <c:pt idx="15">
                  <c:v>-80000000</c:v>
                </c:pt>
                <c:pt idx="16">
                  <c:v>-80000000</c:v>
                </c:pt>
                <c:pt idx="17">
                  <c:v>-80000000</c:v>
                </c:pt>
                <c:pt idx="18">
                  <c:v>-80000000</c:v>
                </c:pt>
                <c:pt idx="19">
                  <c:v>-80000000</c:v>
                </c:pt>
                <c:pt idx="20">
                  <c:v>-80000000</c:v>
                </c:pt>
                <c:pt idx="21">
                  <c:v>-80000000</c:v>
                </c:pt>
                <c:pt idx="22">
                  <c:v>-80000000</c:v>
                </c:pt>
                <c:pt idx="23">
                  <c:v>-80000000</c:v>
                </c:pt>
                <c:pt idx="24">
                  <c:v>-80000000</c:v>
                </c:pt>
                <c:pt idx="25">
                  <c:v>-80000000</c:v>
                </c:pt>
                <c:pt idx="26">
                  <c:v>-80000000</c:v>
                </c:pt>
                <c:pt idx="27">
                  <c:v>-80000000</c:v>
                </c:pt>
                <c:pt idx="28">
                  <c:v>-80000000</c:v>
                </c:pt>
                <c:pt idx="29">
                  <c:v>-80000000</c:v>
                </c:pt>
                <c:pt idx="30">
                  <c:v>-80000000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4C-4297-8C43-AE8A2F56402F}"/>
            </c:ext>
          </c:extLst>
        </c:ser>
        <c:ser>
          <c:idx val="1"/>
          <c:order val="2"/>
          <c:tx>
            <c:strRef>
              <c:f>'CSSG_Vip Ibérico (2)'!$F$35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'CSSG_Vip Ibérico (2)'!$F$36:$F$66</c:f>
              <c:numCache>
                <c:formatCode>#,##0</c:formatCode>
                <c:ptCount val="31"/>
                <c:pt idx="0">
                  <c:v>15797832</c:v>
                </c:pt>
                <c:pt idx="1">
                  <c:v>16209624</c:v>
                </c:pt>
                <c:pt idx="2">
                  <c:v>18573336</c:v>
                </c:pt>
                <c:pt idx="3">
                  <c:v>17723736</c:v>
                </c:pt>
                <c:pt idx="4">
                  <c:v>14260056</c:v>
                </c:pt>
                <c:pt idx="5">
                  <c:v>14267040</c:v>
                </c:pt>
                <c:pt idx="6">
                  <c:v>13776864</c:v>
                </c:pt>
                <c:pt idx="7">
                  <c:v>23984705</c:v>
                </c:pt>
                <c:pt idx="8">
                  <c:v>49945362</c:v>
                </c:pt>
                <c:pt idx="9">
                  <c:v>90325466</c:v>
                </c:pt>
                <c:pt idx="10">
                  <c:v>21309391</c:v>
                </c:pt>
                <c:pt idx="11">
                  <c:v>22326654</c:v>
                </c:pt>
                <c:pt idx="12">
                  <c:v>13329144</c:v>
                </c:pt>
                <c:pt idx="13">
                  <c:v>23396686</c:v>
                </c:pt>
                <c:pt idx="14">
                  <c:v>21427093</c:v>
                </c:pt>
                <c:pt idx="15">
                  <c:v>14871420</c:v>
                </c:pt>
                <c:pt idx="16">
                  <c:v>16724220</c:v>
                </c:pt>
                <c:pt idx="17">
                  <c:v>17044248</c:v>
                </c:pt>
                <c:pt idx="18">
                  <c:v>13376872</c:v>
                </c:pt>
                <c:pt idx="19">
                  <c:v>12275472</c:v>
                </c:pt>
                <c:pt idx="20">
                  <c:v>16841952</c:v>
                </c:pt>
                <c:pt idx="21">
                  <c:v>16448520</c:v>
                </c:pt>
                <c:pt idx="22">
                  <c:v>30323040</c:v>
                </c:pt>
                <c:pt idx="23">
                  <c:v>13343472</c:v>
                </c:pt>
                <c:pt idx="24">
                  <c:v>16264004</c:v>
                </c:pt>
                <c:pt idx="25">
                  <c:v>16341504</c:v>
                </c:pt>
                <c:pt idx="26">
                  <c:v>13088280</c:v>
                </c:pt>
                <c:pt idx="27">
                  <c:v>13241400</c:v>
                </c:pt>
                <c:pt idx="28">
                  <c:v>16325021</c:v>
                </c:pt>
                <c:pt idx="29">
                  <c:v>16370520</c:v>
                </c:pt>
                <c:pt idx="30">
                  <c:v>15823584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4C-4297-8C43-AE8A2F56402F}"/>
            </c:ext>
          </c:extLst>
        </c:ser>
        <c:ser>
          <c:idx val="7"/>
          <c:order val="5"/>
          <c:tx>
            <c:strRef>
              <c:f>'CSSG_Vip Ibérico (2)'!$K$35</c:f>
              <c:strCache>
                <c:ptCount val="1"/>
                <c:pt idx="0">
                  <c:v>ContrataçãoS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'CSSG_Vip Ibérico (2)'!$K$36:$K$66</c:f>
              <c:numCache>
                <c:formatCode>General</c:formatCode>
                <c:ptCount val="31"/>
                <c:pt idx="0">
                  <c:v>-25800024</c:v>
                </c:pt>
                <c:pt idx="1">
                  <c:v>-37750008</c:v>
                </c:pt>
                <c:pt idx="2">
                  <c:v>-30500016</c:v>
                </c:pt>
                <c:pt idx="3">
                  <c:v>-22750008</c:v>
                </c:pt>
                <c:pt idx="4">
                  <c:v>-5500008</c:v>
                </c:pt>
                <c:pt idx="5">
                  <c:v>-7500000</c:v>
                </c:pt>
                <c:pt idx="6">
                  <c:v>-5500008</c:v>
                </c:pt>
                <c:pt idx="7">
                  <c:v>0</c:v>
                </c:pt>
                <c:pt idx="8">
                  <c:v>-1306008</c:v>
                </c:pt>
                <c:pt idx="9">
                  <c:v>0</c:v>
                </c:pt>
                <c:pt idx="10">
                  <c:v>0</c:v>
                </c:pt>
                <c:pt idx="11">
                  <c:v>-8178744</c:v>
                </c:pt>
                <c:pt idx="12">
                  <c:v>-10500000</c:v>
                </c:pt>
                <c:pt idx="13">
                  <c:v>-12500016</c:v>
                </c:pt>
                <c:pt idx="14">
                  <c:v>-12700008</c:v>
                </c:pt>
                <c:pt idx="15">
                  <c:v>0</c:v>
                </c:pt>
                <c:pt idx="16">
                  <c:v>-23000016</c:v>
                </c:pt>
                <c:pt idx="17">
                  <c:v>-33500016</c:v>
                </c:pt>
                <c:pt idx="18">
                  <c:v>-25189128</c:v>
                </c:pt>
                <c:pt idx="19">
                  <c:v>-16150008</c:v>
                </c:pt>
                <c:pt idx="20">
                  <c:v>-34150008</c:v>
                </c:pt>
                <c:pt idx="21">
                  <c:v>-28399992</c:v>
                </c:pt>
                <c:pt idx="22">
                  <c:v>-17100024</c:v>
                </c:pt>
                <c:pt idx="23">
                  <c:v>-5695608</c:v>
                </c:pt>
                <c:pt idx="24">
                  <c:v>-16349112</c:v>
                </c:pt>
                <c:pt idx="25">
                  <c:v>-36698208</c:v>
                </c:pt>
                <c:pt idx="26">
                  <c:v>-30000000</c:v>
                </c:pt>
                <c:pt idx="27">
                  <c:v>-38700024</c:v>
                </c:pt>
                <c:pt idx="28">
                  <c:v>-28000008</c:v>
                </c:pt>
                <c:pt idx="29">
                  <c:v>-36500016</c:v>
                </c:pt>
                <c:pt idx="30">
                  <c:v>-33200016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04C-4297-8C43-AE8A2F5640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3"/>
          <c:tx>
            <c:strRef>
              <c:f>'CSSG_Vip Ibérico (2)'!$G$35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04C-4297-8C43-AE8A2F56402F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'CSSG_Vip Ibérico (2)'!$G$36:$G$66</c:f>
              <c:numCache>
                <c:formatCode>#,##0</c:formatCode>
                <c:ptCount val="31"/>
                <c:pt idx="0">
                  <c:v>14749528</c:v>
                </c:pt>
                <c:pt idx="1">
                  <c:v>13155740</c:v>
                </c:pt>
                <c:pt idx="2">
                  <c:v>13986191</c:v>
                </c:pt>
                <c:pt idx="3">
                  <c:v>15258389</c:v>
                </c:pt>
                <c:pt idx="4">
                  <c:v>12032944</c:v>
                </c:pt>
                <c:pt idx="5">
                  <c:v>11517081</c:v>
                </c:pt>
                <c:pt idx="6">
                  <c:v>9342152</c:v>
                </c:pt>
                <c:pt idx="7">
                  <c:v>22425958</c:v>
                </c:pt>
                <c:pt idx="8">
                  <c:v>49056180</c:v>
                </c:pt>
                <c:pt idx="9">
                  <c:v>84014022</c:v>
                </c:pt>
                <c:pt idx="10">
                  <c:v>19597671</c:v>
                </c:pt>
                <c:pt idx="11">
                  <c:v>22072198</c:v>
                </c:pt>
                <c:pt idx="12">
                  <c:v>10152204</c:v>
                </c:pt>
                <c:pt idx="13">
                  <c:v>17381397</c:v>
                </c:pt>
                <c:pt idx="14">
                  <c:v>17798324</c:v>
                </c:pt>
                <c:pt idx="15">
                  <c:v>14473055</c:v>
                </c:pt>
                <c:pt idx="16">
                  <c:v>16232166</c:v>
                </c:pt>
                <c:pt idx="17">
                  <c:v>15142301</c:v>
                </c:pt>
                <c:pt idx="18">
                  <c:v>13198736</c:v>
                </c:pt>
                <c:pt idx="19">
                  <c:v>10624944</c:v>
                </c:pt>
                <c:pt idx="20">
                  <c:v>14241756</c:v>
                </c:pt>
                <c:pt idx="21">
                  <c:v>13141722</c:v>
                </c:pt>
                <c:pt idx="22">
                  <c:v>29463141</c:v>
                </c:pt>
                <c:pt idx="23">
                  <c:v>13241944</c:v>
                </c:pt>
                <c:pt idx="24">
                  <c:v>16166944</c:v>
                </c:pt>
                <c:pt idx="25">
                  <c:v>14132944</c:v>
                </c:pt>
                <c:pt idx="26">
                  <c:v>10664878</c:v>
                </c:pt>
                <c:pt idx="27">
                  <c:v>10829171</c:v>
                </c:pt>
                <c:pt idx="28">
                  <c:v>13160131</c:v>
                </c:pt>
                <c:pt idx="29">
                  <c:v>11912091</c:v>
                </c:pt>
                <c:pt idx="30">
                  <c:v>12724018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04C-4297-8C43-AE8A2F56402F}"/>
            </c:ext>
          </c:extLst>
        </c:ser>
        <c:ser>
          <c:idx val="9"/>
          <c:order val="6"/>
          <c:tx>
            <c:v>EUtilizaçãomax</c:v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9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04C-4297-8C43-AE8A2F56402F}"/>
                </c:ext>
              </c:extLst>
            </c:dLbl>
            <c:numFmt formatCode="#,##0.0" sourceLinked="0"/>
            <c:spPr>
              <a:solidFill>
                <a:srgbClr val="70AD4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'CSSG_Vip Ibérico (2)'!$N$36:$N$65</c:f>
              <c:numCache>
                <c:formatCode>General</c:formatCode>
                <c:ptCount val="30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84014022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04C-4297-8C43-AE8A2F56402F}"/>
            </c:ext>
          </c:extLst>
        </c:ser>
        <c:ser>
          <c:idx val="12"/>
          <c:order val="7"/>
          <c:tx>
            <c:strRef>
              <c:f>'CSSG_Vip Ibérico (2)'!$L$35</c:f>
              <c:strCache>
                <c:ptCount val="1"/>
                <c:pt idx="0">
                  <c:v>UtilizaçãoS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37788C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304C-4297-8C43-AE8A2F56402F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'CSSG_Vip Ibérico (2)'!$L$36:$L$65</c:f>
              <c:numCache>
                <c:formatCode>General</c:formatCode>
                <c:ptCount val="30"/>
                <c:pt idx="0">
                  <c:v>-25753681</c:v>
                </c:pt>
                <c:pt idx="1">
                  <c:v>-36740043</c:v>
                </c:pt>
                <c:pt idx="2">
                  <c:v>-30494666</c:v>
                </c:pt>
                <c:pt idx="3">
                  <c:v>-22747919</c:v>
                </c:pt>
                <c:pt idx="4">
                  <c:v>-5500000</c:v>
                </c:pt>
                <c:pt idx="5">
                  <c:v>-7500000</c:v>
                </c:pt>
                <c:pt idx="6">
                  <c:v>-5500008</c:v>
                </c:pt>
                <c:pt idx="7">
                  <c:v>0</c:v>
                </c:pt>
                <c:pt idx="8">
                  <c:v>-442259</c:v>
                </c:pt>
                <c:pt idx="9">
                  <c:v>0</c:v>
                </c:pt>
                <c:pt idx="10">
                  <c:v>0</c:v>
                </c:pt>
                <c:pt idx="11">
                  <c:v>-8178743</c:v>
                </c:pt>
                <c:pt idx="12">
                  <c:v>-10500000</c:v>
                </c:pt>
                <c:pt idx="13">
                  <c:v>-12500000</c:v>
                </c:pt>
                <c:pt idx="14">
                  <c:v>-9594293</c:v>
                </c:pt>
                <c:pt idx="15">
                  <c:v>0</c:v>
                </c:pt>
                <c:pt idx="16">
                  <c:v>-22997028</c:v>
                </c:pt>
                <c:pt idx="17">
                  <c:v>-33491678</c:v>
                </c:pt>
                <c:pt idx="18">
                  <c:v>-25189108</c:v>
                </c:pt>
                <c:pt idx="19">
                  <c:v>-16140400</c:v>
                </c:pt>
                <c:pt idx="20">
                  <c:v>-34140400</c:v>
                </c:pt>
                <c:pt idx="21">
                  <c:v>-28383118</c:v>
                </c:pt>
                <c:pt idx="22">
                  <c:v>-17089835</c:v>
                </c:pt>
                <c:pt idx="23">
                  <c:v>-3045974</c:v>
                </c:pt>
                <c:pt idx="24">
                  <c:v>-16330234</c:v>
                </c:pt>
                <c:pt idx="25">
                  <c:v>-36523694</c:v>
                </c:pt>
                <c:pt idx="26">
                  <c:v>-29989300</c:v>
                </c:pt>
                <c:pt idx="27">
                  <c:v>-36688721</c:v>
                </c:pt>
                <c:pt idx="28">
                  <c:v>-27989308</c:v>
                </c:pt>
                <c:pt idx="29">
                  <c:v>-36478302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04C-4297-8C43-AE8A2F56402F}"/>
            </c:ext>
          </c:extLst>
        </c:ser>
        <c:ser>
          <c:idx val="11"/>
          <c:order val="12"/>
          <c:tx>
            <c:strRef>
              <c:f>'CSSG_Vip Ibérico (2)'!$Q$35</c:f>
              <c:strCache>
                <c:ptCount val="1"/>
                <c:pt idx="0">
                  <c:v>Maior Uti. Saida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2B"/>
              </a:solidFill>
            </a:ln>
            <a:effectLst/>
          </c:spPr>
          <c:invertIfNegative val="0"/>
          <c:val>
            <c:numRef>
              <c:f>'CSSG_Vip Ibérico (2)'!$Q$36:$Q$66</c:f>
              <c:numCache>
                <c:formatCode>General</c:formatCode>
                <c:ptCount val="31"/>
                <c:pt idx="0">
                  <c:v>#N/A</c:v>
                </c:pt>
                <c:pt idx="1">
                  <c:v>-36740043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04C-4297-8C43-AE8A2F5640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403056"/>
        <c:axId val="569404040"/>
      </c:barChart>
      <c:lineChart>
        <c:grouping val="standard"/>
        <c:varyColors val="0"/>
        <c:ser>
          <c:idx val="3"/>
          <c:order val="4"/>
          <c:tx>
            <c:strRef>
              <c:f>'CSSG_Vip Ibérico (2)'!$I$35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D-304C-4297-8C43-AE8A2F56402F}"/>
              </c:ext>
            </c:extLst>
          </c:dPt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'CSSG_Vip Ibérico (2)'!$I$36:$I$66</c:f>
              <c:numCache>
                <c:formatCode>#,##0</c:formatCode>
                <c:ptCount val="31"/>
                <c:pt idx="0">
                  <c:v>0</c:v>
                </c:pt>
                <c:pt idx="1">
                  <c:v>-26090486</c:v>
                </c:pt>
                <c:pt idx="2">
                  <c:v>-22878942</c:v>
                </c:pt>
                <c:pt idx="3">
                  <c:v>-6994098</c:v>
                </c:pt>
                <c:pt idx="4">
                  <c:v>8569198</c:v>
                </c:pt>
                <c:pt idx="5">
                  <c:v>3042863</c:v>
                </c:pt>
                <c:pt idx="6">
                  <c:v>0</c:v>
                </c:pt>
                <c:pt idx="7">
                  <c:v>26853862</c:v>
                </c:pt>
                <c:pt idx="8">
                  <c:v>51905491</c:v>
                </c:pt>
                <c:pt idx="9">
                  <c:v>76244604</c:v>
                </c:pt>
                <c:pt idx="10">
                  <c:v>20748331</c:v>
                </c:pt>
                <c:pt idx="11">
                  <c:v>11684002</c:v>
                </c:pt>
                <c:pt idx="12">
                  <c:v>14606629</c:v>
                </c:pt>
                <c:pt idx="13">
                  <c:v>393193</c:v>
                </c:pt>
                <c:pt idx="14">
                  <c:v>-113781</c:v>
                </c:pt>
                <c:pt idx="15">
                  <c:v>14819998</c:v>
                </c:pt>
                <c:pt idx="16">
                  <c:v>-6572752</c:v>
                </c:pt>
                <c:pt idx="17">
                  <c:v>-19092884</c:v>
                </c:pt>
                <c:pt idx="18">
                  <c:v>-11502779</c:v>
                </c:pt>
                <c:pt idx="19">
                  <c:v>4880388</c:v>
                </c:pt>
                <c:pt idx="20">
                  <c:v>-27712558</c:v>
                </c:pt>
                <c:pt idx="21">
                  <c:v>-15608618</c:v>
                </c:pt>
                <c:pt idx="22">
                  <c:v>14715112.018551765</c:v>
                </c:pt>
                <c:pt idx="23">
                  <c:v>7435075</c:v>
                </c:pt>
                <c:pt idx="24">
                  <c:v>3853815</c:v>
                </c:pt>
                <c:pt idx="25">
                  <c:v>-18984736</c:v>
                </c:pt>
                <c:pt idx="26">
                  <c:v>-26080031</c:v>
                </c:pt>
                <c:pt idx="27">
                  <c:v>-26014325</c:v>
                </c:pt>
                <c:pt idx="28">
                  <c:v>-22290951</c:v>
                </c:pt>
                <c:pt idx="29">
                  <c:v>-25377233</c:v>
                </c:pt>
                <c:pt idx="30">
                  <c:v>-11928427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304C-4297-8C43-AE8A2F56402F}"/>
            </c:ext>
          </c:extLst>
        </c:ser>
        <c:ser>
          <c:idx val="14"/>
          <c:order val="8"/>
          <c:tx>
            <c:v>CTMeLInha</c:v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'CSSG_Vip Ibérico (2)'!$T$36:$T$66</c:f>
              <c:numCache>
                <c:formatCode>General</c:formatCode>
                <c:ptCount val="31"/>
                <c:pt idx="0">
                  <c:v>144000000</c:v>
                </c:pt>
                <c:pt idx="1">
                  <c:v>144000000</c:v>
                </c:pt>
                <c:pt idx="2">
                  <c:v>144000000</c:v>
                </c:pt>
                <c:pt idx="3">
                  <c:v>144000000</c:v>
                </c:pt>
                <c:pt idx="4">
                  <c:v>144000000</c:v>
                </c:pt>
                <c:pt idx="5">
                  <c:v>144000000</c:v>
                </c:pt>
                <c:pt idx="6">
                  <c:v>144000000</c:v>
                </c:pt>
                <c:pt idx="7">
                  <c:v>144000000</c:v>
                </c:pt>
                <c:pt idx="8">
                  <c:v>144000000</c:v>
                </c:pt>
                <c:pt idx="9">
                  <c:v>144000000</c:v>
                </c:pt>
                <c:pt idx="10">
                  <c:v>144000000</c:v>
                </c:pt>
                <c:pt idx="11">
                  <c:v>144000000</c:v>
                </c:pt>
                <c:pt idx="12">
                  <c:v>144000000</c:v>
                </c:pt>
                <c:pt idx="13">
                  <c:v>144000000</c:v>
                </c:pt>
                <c:pt idx="14">
                  <c:v>144000000</c:v>
                </c:pt>
                <c:pt idx="15">
                  <c:v>144000000</c:v>
                </c:pt>
                <c:pt idx="16">
                  <c:v>144000000</c:v>
                </c:pt>
                <c:pt idx="17">
                  <c:v>144000000</c:v>
                </c:pt>
                <c:pt idx="18">
                  <c:v>144000000</c:v>
                </c:pt>
                <c:pt idx="19">
                  <c:v>144000000</c:v>
                </c:pt>
                <c:pt idx="20">
                  <c:v>144000000</c:v>
                </c:pt>
                <c:pt idx="21">
                  <c:v>144000000</c:v>
                </c:pt>
                <c:pt idx="22">
                  <c:v>144000000</c:v>
                </c:pt>
                <c:pt idx="23">
                  <c:v>144000000</c:v>
                </c:pt>
                <c:pt idx="24">
                  <c:v>144000000</c:v>
                </c:pt>
                <c:pt idx="25">
                  <c:v>144000000</c:v>
                </c:pt>
                <c:pt idx="26">
                  <c:v>144000000</c:v>
                </c:pt>
                <c:pt idx="27">
                  <c:v>144000000</c:v>
                </c:pt>
                <c:pt idx="28">
                  <c:v>144000000</c:v>
                </c:pt>
                <c:pt idx="29">
                  <c:v>144000000</c:v>
                </c:pt>
                <c:pt idx="30">
                  <c:v>144000000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304C-4297-8C43-AE8A2F56402F}"/>
            </c:ext>
          </c:extLst>
        </c:ser>
        <c:ser>
          <c:idx val="15"/>
          <c:order val="9"/>
          <c:tx>
            <c:v>CTMsLinha</c:v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'CSSG_Vip Ibérico (2)'!$J$36:$J$66</c:f>
              <c:numCache>
                <c:formatCode>#,##0</c:formatCode>
                <c:ptCount val="31"/>
                <c:pt idx="0">
                  <c:v>-80000000</c:v>
                </c:pt>
                <c:pt idx="1">
                  <c:v>-80000000</c:v>
                </c:pt>
                <c:pt idx="2">
                  <c:v>-80000000</c:v>
                </c:pt>
                <c:pt idx="3">
                  <c:v>-80000000</c:v>
                </c:pt>
                <c:pt idx="4">
                  <c:v>-80000000</c:v>
                </c:pt>
                <c:pt idx="5">
                  <c:v>-80000000</c:v>
                </c:pt>
                <c:pt idx="6">
                  <c:v>-80000000</c:v>
                </c:pt>
                <c:pt idx="7">
                  <c:v>-80000000</c:v>
                </c:pt>
                <c:pt idx="8">
                  <c:v>-80000000</c:v>
                </c:pt>
                <c:pt idx="9">
                  <c:v>-80000000</c:v>
                </c:pt>
                <c:pt idx="10">
                  <c:v>-80000000</c:v>
                </c:pt>
                <c:pt idx="11">
                  <c:v>-80000000</c:v>
                </c:pt>
                <c:pt idx="12">
                  <c:v>-80000000</c:v>
                </c:pt>
                <c:pt idx="13">
                  <c:v>-80000000</c:v>
                </c:pt>
                <c:pt idx="14">
                  <c:v>-80000000</c:v>
                </c:pt>
                <c:pt idx="15">
                  <c:v>-80000000</c:v>
                </c:pt>
                <c:pt idx="16">
                  <c:v>-80000000</c:v>
                </c:pt>
                <c:pt idx="17">
                  <c:v>-80000000</c:v>
                </c:pt>
                <c:pt idx="18">
                  <c:v>-80000000</c:v>
                </c:pt>
                <c:pt idx="19">
                  <c:v>-80000000</c:v>
                </c:pt>
                <c:pt idx="20">
                  <c:v>-80000000</c:v>
                </c:pt>
                <c:pt idx="21">
                  <c:v>-80000000</c:v>
                </c:pt>
                <c:pt idx="22">
                  <c:v>-80000000</c:v>
                </c:pt>
                <c:pt idx="23">
                  <c:v>-80000000</c:v>
                </c:pt>
                <c:pt idx="24">
                  <c:v>-80000000</c:v>
                </c:pt>
                <c:pt idx="25">
                  <c:v>-80000000</c:v>
                </c:pt>
                <c:pt idx="26">
                  <c:v>-80000000</c:v>
                </c:pt>
                <c:pt idx="27">
                  <c:v>-80000000</c:v>
                </c:pt>
                <c:pt idx="28">
                  <c:v>-80000000</c:v>
                </c:pt>
                <c:pt idx="29">
                  <c:v>-80000000</c:v>
                </c:pt>
                <c:pt idx="30">
                  <c:v>-80000000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304C-4297-8C43-AE8A2F56402F}"/>
            </c:ext>
          </c:extLst>
        </c:ser>
        <c:ser>
          <c:idx val="5"/>
          <c:order val="10"/>
          <c:tx>
            <c:strRef>
              <c:f>'CSSG_Vip Ibérico (2)'!$O$35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6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16"/>
              <c:layout>
                <c:manualLayout>
                  <c:x val="1.3869171125914601E-3"/>
                  <c:y val="-3.22442233331386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04C-4297-8C43-AE8A2F56402F}"/>
                </c:ext>
              </c:extLst>
            </c:dLbl>
            <c:dLbl>
              <c:idx val="23"/>
              <c:layout>
                <c:manualLayout>
                  <c:x val="-1.7708054354610162E-2"/>
                  <c:y val="-3.37771886421410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304C-4297-8C43-AE8A2F56402F}"/>
                </c:ext>
              </c:extLst>
            </c:dLbl>
            <c:numFmt formatCode="#,##0.0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'CSSG_Vip Ibérico (2)'!$O$36:$O$66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76244604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304C-4297-8C43-AE8A2F56402F}"/>
            </c:ext>
          </c:extLst>
        </c:ser>
        <c:ser>
          <c:idx val="6"/>
          <c:order val="11"/>
          <c:tx>
            <c:strRef>
              <c:f>'CSSG_Vip Ibérico (2)'!$P$35</c:f>
              <c:strCache>
                <c:ptCount val="1"/>
                <c:pt idx="0">
                  <c:v>Menor fisico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9900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numFmt formatCode="#,##0" sourceLinked="0"/>
            <c:spPr>
              <a:solidFill>
                <a:srgbClr val="FFC000"/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'CSSG_Vip Ibérico (2)'!$P$36:$P$66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-27712558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4-304C-4297-8C43-AE8A2F5640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in val="45292"/>
        </c:scaling>
        <c:delete val="0"/>
        <c:axPos val="b"/>
        <c:numFmt formatCode="d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160000000"/>
          <c:min val="-1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40000000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ayout>
        <c:manualLayout>
          <c:xMode val="edge"/>
          <c:yMode val="edge"/>
          <c:x val="0.21487144041979347"/>
          <c:y val="0.91521724132188542"/>
          <c:w val="0.55972558509077319"/>
          <c:h val="5.366678737262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186379648324062E-2"/>
          <c:y val="0.17129629629629628"/>
          <c:w val="0.92183234497984412"/>
          <c:h val="0.61540099154272387"/>
        </c:manualLayout>
      </c:layout>
      <c:lineChart>
        <c:grouping val="standard"/>
        <c:varyColors val="0"/>
        <c:ser>
          <c:idx val="1"/>
          <c:order val="0"/>
          <c:tx>
            <c:v>2024</c:v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GRMS!$G$11:$G$375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GRMS!$FS$376:$FS$435</c:f>
              <c:numCache>
                <c:formatCode>#,##0</c:formatCode>
                <c:ptCount val="60"/>
                <c:pt idx="0">
                  <c:v>14155</c:v>
                </c:pt>
                <c:pt idx="1">
                  <c:v>12102</c:v>
                </c:pt>
                <c:pt idx="2">
                  <c:v>20986828</c:v>
                </c:pt>
                <c:pt idx="3">
                  <c:v>27312758</c:v>
                </c:pt>
                <c:pt idx="4">
                  <c:v>17373</c:v>
                </c:pt>
                <c:pt idx="5">
                  <c:v>5503203</c:v>
                </c:pt>
                <c:pt idx="6">
                  <c:v>18394785</c:v>
                </c:pt>
                <c:pt idx="7">
                  <c:v>102317903</c:v>
                </c:pt>
                <c:pt idx="8">
                  <c:v>153296598</c:v>
                </c:pt>
                <c:pt idx="9">
                  <c:v>135541964</c:v>
                </c:pt>
                <c:pt idx="10">
                  <c:v>85049292</c:v>
                </c:pt>
                <c:pt idx="11">
                  <c:v>61438430</c:v>
                </c:pt>
                <c:pt idx="12">
                  <c:v>34546389</c:v>
                </c:pt>
                <c:pt idx="13">
                  <c:v>6094510</c:v>
                </c:pt>
                <c:pt idx="14">
                  <c:v>53111446</c:v>
                </c:pt>
                <c:pt idx="15">
                  <c:v>37962420</c:v>
                </c:pt>
                <c:pt idx="16">
                  <c:v>2448236</c:v>
                </c:pt>
                <c:pt idx="17">
                  <c:v>14720267</c:v>
                </c:pt>
                <c:pt idx="18">
                  <c:v>15396822</c:v>
                </c:pt>
                <c:pt idx="19">
                  <c:v>20367056</c:v>
                </c:pt>
                <c:pt idx="20">
                  <c:v>7164116</c:v>
                </c:pt>
                <c:pt idx="21">
                  <c:v>24016753</c:v>
                </c:pt>
                <c:pt idx="22">
                  <c:v>53146766</c:v>
                </c:pt>
                <c:pt idx="23">
                  <c:v>41032764</c:v>
                </c:pt>
                <c:pt idx="24">
                  <c:v>33103279</c:v>
                </c:pt>
                <c:pt idx="25">
                  <c:v>19299546</c:v>
                </c:pt>
                <c:pt idx="26">
                  <c:v>5315927</c:v>
                </c:pt>
                <c:pt idx="27">
                  <c:v>14014</c:v>
                </c:pt>
                <c:pt idx="28">
                  <c:v>34438057</c:v>
                </c:pt>
                <c:pt idx="29">
                  <c:v>45312904</c:v>
                </c:pt>
                <c:pt idx="30">
                  <c:v>38885739</c:v>
                </c:pt>
                <c:pt idx="31">
                  <c:v>6069944</c:v>
                </c:pt>
                <c:pt idx="32">
                  <c:v>5996445</c:v>
                </c:pt>
                <c:pt idx="33">
                  <c:v>15847503</c:v>
                </c:pt>
                <c:pt idx="34">
                  <c:v>12931262</c:v>
                </c:pt>
                <c:pt idx="35">
                  <c:v>48329884</c:v>
                </c:pt>
                <c:pt idx="36">
                  <c:v>32169856</c:v>
                </c:pt>
                <c:pt idx="37">
                  <c:v>15144772</c:v>
                </c:pt>
                <c:pt idx="38">
                  <c:v>4433857</c:v>
                </c:pt>
                <c:pt idx="39">
                  <c:v>21103437</c:v>
                </c:pt>
                <c:pt idx="40">
                  <c:v>3956132</c:v>
                </c:pt>
                <c:pt idx="41">
                  <c:v>12783184</c:v>
                </c:pt>
                <c:pt idx="42">
                  <c:v>30292797</c:v>
                </c:pt>
                <c:pt idx="43">
                  <c:v>53797673</c:v>
                </c:pt>
                <c:pt idx="44">
                  <c:v>44559024</c:v>
                </c:pt>
                <c:pt idx="45">
                  <c:v>50325828</c:v>
                </c:pt>
                <c:pt idx="46">
                  <c:v>52289690</c:v>
                </c:pt>
                <c:pt idx="47">
                  <c:v>33898605</c:v>
                </c:pt>
                <c:pt idx="48">
                  <c:v>33473627</c:v>
                </c:pt>
                <c:pt idx="49">
                  <c:v>37729194</c:v>
                </c:pt>
                <c:pt idx="50">
                  <c:v>37506994</c:v>
                </c:pt>
                <c:pt idx="51">
                  <c:v>31432109</c:v>
                </c:pt>
                <c:pt idx="52">
                  <c:v>4993756</c:v>
                </c:pt>
                <c:pt idx="53">
                  <c:v>1990679</c:v>
                </c:pt>
                <c:pt idx="54">
                  <c:v>13926</c:v>
                </c:pt>
                <c:pt idx="55">
                  <c:v>14055</c:v>
                </c:pt>
                <c:pt idx="56">
                  <c:v>14174</c:v>
                </c:pt>
                <c:pt idx="57">
                  <c:v>9185035</c:v>
                </c:pt>
                <c:pt idx="58">
                  <c:v>22208360</c:v>
                </c:pt>
                <c:pt idx="59">
                  <c:v>7244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71-4EB1-A780-C078F58DA1E4}"/>
            </c:ext>
          </c:extLst>
        </c:ser>
        <c:ser>
          <c:idx val="0"/>
          <c:order val="1"/>
          <c:tx>
            <c:v>2023</c:v>
          </c:tx>
          <c:spPr>
            <a:ln w="1905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GRMS!$G$11:$G$375</c:f>
              <c:numCache>
                <c:formatCode>m/d/yyyy</c:formatCode>
                <c:ptCount val="365"/>
                <c:pt idx="0">
                  <c:v>44927</c:v>
                </c:pt>
                <c:pt idx="1">
                  <c:v>44928</c:v>
                </c:pt>
                <c:pt idx="2">
                  <c:v>44929</c:v>
                </c:pt>
                <c:pt idx="3">
                  <c:v>44930</c:v>
                </c:pt>
                <c:pt idx="4">
                  <c:v>44931</c:v>
                </c:pt>
                <c:pt idx="5">
                  <c:v>44932</c:v>
                </c:pt>
                <c:pt idx="6">
                  <c:v>44933</c:v>
                </c:pt>
                <c:pt idx="7">
                  <c:v>44934</c:v>
                </c:pt>
                <c:pt idx="8">
                  <c:v>44935</c:v>
                </c:pt>
                <c:pt idx="9">
                  <c:v>44936</c:v>
                </c:pt>
                <c:pt idx="10">
                  <c:v>44937</c:v>
                </c:pt>
                <c:pt idx="11">
                  <c:v>44938</c:v>
                </c:pt>
                <c:pt idx="12">
                  <c:v>44939</c:v>
                </c:pt>
                <c:pt idx="13">
                  <c:v>44940</c:v>
                </c:pt>
                <c:pt idx="14">
                  <c:v>44941</c:v>
                </c:pt>
                <c:pt idx="15">
                  <c:v>44942</c:v>
                </c:pt>
                <c:pt idx="16">
                  <c:v>44943</c:v>
                </c:pt>
                <c:pt idx="17">
                  <c:v>44944</c:v>
                </c:pt>
                <c:pt idx="18">
                  <c:v>44945</c:v>
                </c:pt>
                <c:pt idx="19">
                  <c:v>44946</c:v>
                </c:pt>
                <c:pt idx="20">
                  <c:v>44947</c:v>
                </c:pt>
                <c:pt idx="21">
                  <c:v>44948</c:v>
                </c:pt>
                <c:pt idx="22">
                  <c:v>44949</c:v>
                </c:pt>
                <c:pt idx="23">
                  <c:v>44950</c:v>
                </c:pt>
                <c:pt idx="24">
                  <c:v>44951</c:v>
                </c:pt>
                <c:pt idx="25">
                  <c:v>44952</c:v>
                </c:pt>
                <c:pt idx="26">
                  <c:v>44953</c:v>
                </c:pt>
                <c:pt idx="27">
                  <c:v>44954</c:v>
                </c:pt>
                <c:pt idx="28">
                  <c:v>44955</c:v>
                </c:pt>
                <c:pt idx="29">
                  <c:v>44956</c:v>
                </c:pt>
                <c:pt idx="30">
                  <c:v>44957</c:v>
                </c:pt>
                <c:pt idx="31">
                  <c:v>44958</c:v>
                </c:pt>
                <c:pt idx="32">
                  <c:v>44959</c:v>
                </c:pt>
                <c:pt idx="33">
                  <c:v>44960</c:v>
                </c:pt>
                <c:pt idx="34">
                  <c:v>44961</c:v>
                </c:pt>
                <c:pt idx="35">
                  <c:v>44962</c:v>
                </c:pt>
                <c:pt idx="36">
                  <c:v>44963</c:v>
                </c:pt>
                <c:pt idx="37">
                  <c:v>44964</c:v>
                </c:pt>
                <c:pt idx="38">
                  <c:v>44965</c:v>
                </c:pt>
                <c:pt idx="39">
                  <c:v>44966</c:v>
                </c:pt>
                <c:pt idx="40">
                  <c:v>44967</c:v>
                </c:pt>
                <c:pt idx="41">
                  <c:v>44968</c:v>
                </c:pt>
                <c:pt idx="42">
                  <c:v>44969</c:v>
                </c:pt>
                <c:pt idx="43">
                  <c:v>44970</c:v>
                </c:pt>
                <c:pt idx="44">
                  <c:v>44971</c:v>
                </c:pt>
                <c:pt idx="45">
                  <c:v>44972</c:v>
                </c:pt>
                <c:pt idx="46">
                  <c:v>44973</c:v>
                </c:pt>
                <c:pt idx="47">
                  <c:v>44974</c:v>
                </c:pt>
                <c:pt idx="48">
                  <c:v>44975</c:v>
                </c:pt>
                <c:pt idx="49">
                  <c:v>44976</c:v>
                </c:pt>
                <c:pt idx="50">
                  <c:v>44977</c:v>
                </c:pt>
                <c:pt idx="51">
                  <c:v>44978</c:v>
                </c:pt>
                <c:pt idx="52">
                  <c:v>44979</c:v>
                </c:pt>
                <c:pt idx="53">
                  <c:v>44980</c:v>
                </c:pt>
                <c:pt idx="54">
                  <c:v>44981</c:v>
                </c:pt>
                <c:pt idx="55">
                  <c:v>44982</c:v>
                </c:pt>
                <c:pt idx="56">
                  <c:v>44983</c:v>
                </c:pt>
                <c:pt idx="57">
                  <c:v>44984</c:v>
                </c:pt>
                <c:pt idx="58">
                  <c:v>44985</c:v>
                </c:pt>
                <c:pt idx="59">
                  <c:v>44986</c:v>
                </c:pt>
                <c:pt idx="60">
                  <c:v>44987</c:v>
                </c:pt>
                <c:pt idx="61">
                  <c:v>44988</c:v>
                </c:pt>
                <c:pt idx="62">
                  <c:v>44989</c:v>
                </c:pt>
                <c:pt idx="63">
                  <c:v>44990</c:v>
                </c:pt>
                <c:pt idx="64">
                  <c:v>44991</c:v>
                </c:pt>
                <c:pt idx="65">
                  <c:v>44992</c:v>
                </c:pt>
                <c:pt idx="66">
                  <c:v>44993</c:v>
                </c:pt>
                <c:pt idx="67">
                  <c:v>44994</c:v>
                </c:pt>
                <c:pt idx="68">
                  <c:v>44995</c:v>
                </c:pt>
                <c:pt idx="69">
                  <c:v>44996</c:v>
                </c:pt>
                <c:pt idx="70">
                  <c:v>44997</c:v>
                </c:pt>
                <c:pt idx="71">
                  <c:v>44998</c:v>
                </c:pt>
                <c:pt idx="72">
                  <c:v>44999</c:v>
                </c:pt>
                <c:pt idx="73">
                  <c:v>45000</c:v>
                </c:pt>
                <c:pt idx="74">
                  <c:v>45001</c:v>
                </c:pt>
                <c:pt idx="75">
                  <c:v>45002</c:v>
                </c:pt>
                <c:pt idx="76">
                  <c:v>45003</c:v>
                </c:pt>
                <c:pt idx="77">
                  <c:v>45004</c:v>
                </c:pt>
                <c:pt idx="78">
                  <c:v>45005</c:v>
                </c:pt>
                <c:pt idx="79">
                  <c:v>45006</c:v>
                </c:pt>
                <c:pt idx="80">
                  <c:v>45007</c:v>
                </c:pt>
                <c:pt idx="81">
                  <c:v>45008</c:v>
                </c:pt>
                <c:pt idx="82">
                  <c:v>45009</c:v>
                </c:pt>
                <c:pt idx="83">
                  <c:v>45010</c:v>
                </c:pt>
                <c:pt idx="84">
                  <c:v>45011</c:v>
                </c:pt>
                <c:pt idx="85">
                  <c:v>45012</c:v>
                </c:pt>
                <c:pt idx="86">
                  <c:v>45013</c:v>
                </c:pt>
                <c:pt idx="87">
                  <c:v>45014</c:v>
                </c:pt>
                <c:pt idx="88">
                  <c:v>45015</c:v>
                </c:pt>
                <c:pt idx="89">
                  <c:v>45016</c:v>
                </c:pt>
                <c:pt idx="90">
                  <c:v>45017</c:v>
                </c:pt>
                <c:pt idx="91">
                  <c:v>45018</c:v>
                </c:pt>
                <c:pt idx="92">
                  <c:v>45019</c:v>
                </c:pt>
                <c:pt idx="93">
                  <c:v>45020</c:v>
                </c:pt>
                <c:pt idx="94">
                  <c:v>45021</c:v>
                </c:pt>
                <c:pt idx="95">
                  <c:v>45022</c:v>
                </c:pt>
                <c:pt idx="96">
                  <c:v>45023</c:v>
                </c:pt>
                <c:pt idx="97">
                  <c:v>45024</c:v>
                </c:pt>
                <c:pt idx="98">
                  <c:v>45025</c:v>
                </c:pt>
                <c:pt idx="99">
                  <c:v>45026</c:v>
                </c:pt>
                <c:pt idx="100">
                  <c:v>45027</c:v>
                </c:pt>
                <c:pt idx="101">
                  <c:v>45028</c:v>
                </c:pt>
                <c:pt idx="102">
                  <c:v>45029</c:v>
                </c:pt>
                <c:pt idx="103">
                  <c:v>45030</c:v>
                </c:pt>
                <c:pt idx="104">
                  <c:v>45031</c:v>
                </c:pt>
                <c:pt idx="105">
                  <c:v>45032</c:v>
                </c:pt>
                <c:pt idx="106">
                  <c:v>45033</c:v>
                </c:pt>
                <c:pt idx="107">
                  <c:v>45034</c:v>
                </c:pt>
                <c:pt idx="108">
                  <c:v>45035</c:v>
                </c:pt>
                <c:pt idx="109">
                  <c:v>45036</c:v>
                </c:pt>
                <c:pt idx="110">
                  <c:v>45037</c:v>
                </c:pt>
                <c:pt idx="111">
                  <c:v>45038</c:v>
                </c:pt>
                <c:pt idx="112">
                  <c:v>45039</c:v>
                </c:pt>
                <c:pt idx="113">
                  <c:v>45040</c:v>
                </c:pt>
                <c:pt idx="114">
                  <c:v>45041</c:v>
                </c:pt>
                <c:pt idx="115">
                  <c:v>45042</c:v>
                </c:pt>
                <c:pt idx="116">
                  <c:v>45043</c:v>
                </c:pt>
                <c:pt idx="117">
                  <c:v>45044</c:v>
                </c:pt>
                <c:pt idx="118">
                  <c:v>45045</c:v>
                </c:pt>
                <c:pt idx="119">
                  <c:v>45046</c:v>
                </c:pt>
                <c:pt idx="120">
                  <c:v>45047</c:v>
                </c:pt>
                <c:pt idx="121">
                  <c:v>45048</c:v>
                </c:pt>
                <c:pt idx="122">
                  <c:v>45049</c:v>
                </c:pt>
                <c:pt idx="123">
                  <c:v>45050</c:v>
                </c:pt>
                <c:pt idx="124">
                  <c:v>45051</c:v>
                </c:pt>
                <c:pt idx="125">
                  <c:v>45052</c:v>
                </c:pt>
                <c:pt idx="126">
                  <c:v>45053</c:v>
                </c:pt>
                <c:pt idx="127">
                  <c:v>45054</c:v>
                </c:pt>
                <c:pt idx="128">
                  <c:v>45055</c:v>
                </c:pt>
                <c:pt idx="129">
                  <c:v>45056</c:v>
                </c:pt>
                <c:pt idx="130">
                  <c:v>45057</c:v>
                </c:pt>
                <c:pt idx="131">
                  <c:v>45058</c:v>
                </c:pt>
                <c:pt idx="132">
                  <c:v>45059</c:v>
                </c:pt>
                <c:pt idx="133">
                  <c:v>45060</c:v>
                </c:pt>
                <c:pt idx="134">
                  <c:v>45061</c:v>
                </c:pt>
                <c:pt idx="135">
                  <c:v>45062</c:v>
                </c:pt>
                <c:pt idx="136">
                  <c:v>45063</c:v>
                </c:pt>
                <c:pt idx="137">
                  <c:v>45064</c:v>
                </c:pt>
                <c:pt idx="138">
                  <c:v>45065</c:v>
                </c:pt>
                <c:pt idx="139">
                  <c:v>45066</c:v>
                </c:pt>
                <c:pt idx="140">
                  <c:v>45067</c:v>
                </c:pt>
                <c:pt idx="141">
                  <c:v>45068</c:v>
                </c:pt>
                <c:pt idx="142">
                  <c:v>45069</c:v>
                </c:pt>
                <c:pt idx="143">
                  <c:v>45070</c:v>
                </c:pt>
                <c:pt idx="144">
                  <c:v>45071</c:v>
                </c:pt>
                <c:pt idx="145">
                  <c:v>45072</c:v>
                </c:pt>
                <c:pt idx="146">
                  <c:v>45073</c:v>
                </c:pt>
                <c:pt idx="147">
                  <c:v>45074</c:v>
                </c:pt>
                <c:pt idx="148">
                  <c:v>45075</c:v>
                </c:pt>
                <c:pt idx="149">
                  <c:v>45076</c:v>
                </c:pt>
                <c:pt idx="150">
                  <c:v>45077</c:v>
                </c:pt>
                <c:pt idx="151">
                  <c:v>45078</c:v>
                </c:pt>
                <c:pt idx="152">
                  <c:v>45079</c:v>
                </c:pt>
                <c:pt idx="153">
                  <c:v>45080</c:v>
                </c:pt>
                <c:pt idx="154">
                  <c:v>45081</c:v>
                </c:pt>
                <c:pt idx="155">
                  <c:v>45082</c:v>
                </c:pt>
                <c:pt idx="156">
                  <c:v>45083</c:v>
                </c:pt>
                <c:pt idx="157">
                  <c:v>45084</c:v>
                </c:pt>
                <c:pt idx="158">
                  <c:v>45085</c:v>
                </c:pt>
                <c:pt idx="159">
                  <c:v>45086</c:v>
                </c:pt>
                <c:pt idx="160">
                  <c:v>45087</c:v>
                </c:pt>
                <c:pt idx="161">
                  <c:v>45088</c:v>
                </c:pt>
                <c:pt idx="162">
                  <c:v>45089</c:v>
                </c:pt>
                <c:pt idx="163">
                  <c:v>45090</c:v>
                </c:pt>
                <c:pt idx="164">
                  <c:v>45091</c:v>
                </c:pt>
                <c:pt idx="165">
                  <c:v>45092</c:v>
                </c:pt>
                <c:pt idx="166">
                  <c:v>45093</c:v>
                </c:pt>
                <c:pt idx="167">
                  <c:v>45094</c:v>
                </c:pt>
                <c:pt idx="168">
                  <c:v>45095</c:v>
                </c:pt>
                <c:pt idx="169">
                  <c:v>45096</c:v>
                </c:pt>
                <c:pt idx="170">
                  <c:v>45097</c:v>
                </c:pt>
                <c:pt idx="171">
                  <c:v>45098</c:v>
                </c:pt>
                <c:pt idx="172">
                  <c:v>45099</c:v>
                </c:pt>
                <c:pt idx="173">
                  <c:v>45100</c:v>
                </c:pt>
                <c:pt idx="174">
                  <c:v>45101</c:v>
                </c:pt>
                <c:pt idx="175">
                  <c:v>45102</c:v>
                </c:pt>
                <c:pt idx="176">
                  <c:v>45103</c:v>
                </c:pt>
                <c:pt idx="177">
                  <c:v>45104</c:v>
                </c:pt>
                <c:pt idx="178">
                  <c:v>45105</c:v>
                </c:pt>
                <c:pt idx="179">
                  <c:v>45106</c:v>
                </c:pt>
                <c:pt idx="180">
                  <c:v>45107</c:v>
                </c:pt>
                <c:pt idx="181">
                  <c:v>45108</c:v>
                </c:pt>
                <c:pt idx="182">
                  <c:v>45109</c:v>
                </c:pt>
                <c:pt idx="183">
                  <c:v>45110</c:v>
                </c:pt>
                <c:pt idx="184">
                  <c:v>45111</c:v>
                </c:pt>
                <c:pt idx="185">
                  <c:v>45112</c:v>
                </c:pt>
                <c:pt idx="186">
                  <c:v>45113</c:v>
                </c:pt>
                <c:pt idx="187">
                  <c:v>45114</c:v>
                </c:pt>
                <c:pt idx="188">
                  <c:v>45115</c:v>
                </c:pt>
                <c:pt idx="189">
                  <c:v>45116</c:v>
                </c:pt>
                <c:pt idx="190">
                  <c:v>45117</c:v>
                </c:pt>
                <c:pt idx="191">
                  <c:v>45118</c:v>
                </c:pt>
                <c:pt idx="192">
                  <c:v>45119</c:v>
                </c:pt>
                <c:pt idx="193">
                  <c:v>45120</c:v>
                </c:pt>
                <c:pt idx="194">
                  <c:v>45121</c:v>
                </c:pt>
                <c:pt idx="195">
                  <c:v>45122</c:v>
                </c:pt>
                <c:pt idx="196">
                  <c:v>45123</c:v>
                </c:pt>
                <c:pt idx="197">
                  <c:v>45124</c:v>
                </c:pt>
                <c:pt idx="198">
                  <c:v>45125</c:v>
                </c:pt>
                <c:pt idx="199">
                  <c:v>45126</c:v>
                </c:pt>
                <c:pt idx="200">
                  <c:v>45127</c:v>
                </c:pt>
                <c:pt idx="201">
                  <c:v>45128</c:v>
                </c:pt>
                <c:pt idx="202">
                  <c:v>45129</c:v>
                </c:pt>
                <c:pt idx="203">
                  <c:v>45130</c:v>
                </c:pt>
                <c:pt idx="204">
                  <c:v>45131</c:v>
                </c:pt>
                <c:pt idx="205">
                  <c:v>45132</c:v>
                </c:pt>
                <c:pt idx="206">
                  <c:v>45133</c:v>
                </c:pt>
                <c:pt idx="207">
                  <c:v>45134</c:v>
                </c:pt>
                <c:pt idx="208">
                  <c:v>45135</c:v>
                </c:pt>
                <c:pt idx="209">
                  <c:v>45136</c:v>
                </c:pt>
                <c:pt idx="210">
                  <c:v>45137</c:v>
                </c:pt>
                <c:pt idx="211">
                  <c:v>45138</c:v>
                </c:pt>
                <c:pt idx="212">
                  <c:v>45139</c:v>
                </c:pt>
                <c:pt idx="213">
                  <c:v>45140</c:v>
                </c:pt>
                <c:pt idx="214">
                  <c:v>45141</c:v>
                </c:pt>
                <c:pt idx="215">
                  <c:v>45142</c:v>
                </c:pt>
                <c:pt idx="216">
                  <c:v>45143</c:v>
                </c:pt>
                <c:pt idx="217">
                  <c:v>45144</c:v>
                </c:pt>
                <c:pt idx="218">
                  <c:v>45145</c:v>
                </c:pt>
                <c:pt idx="219">
                  <c:v>45146</c:v>
                </c:pt>
                <c:pt idx="220">
                  <c:v>45147</c:v>
                </c:pt>
                <c:pt idx="221">
                  <c:v>45148</c:v>
                </c:pt>
                <c:pt idx="222">
                  <c:v>45149</c:v>
                </c:pt>
                <c:pt idx="223">
                  <c:v>45150</c:v>
                </c:pt>
                <c:pt idx="224">
                  <c:v>45151</c:v>
                </c:pt>
                <c:pt idx="225">
                  <c:v>45152</c:v>
                </c:pt>
                <c:pt idx="226">
                  <c:v>45153</c:v>
                </c:pt>
                <c:pt idx="227">
                  <c:v>45154</c:v>
                </c:pt>
                <c:pt idx="228">
                  <c:v>45155</c:v>
                </c:pt>
                <c:pt idx="229">
                  <c:v>45156</c:v>
                </c:pt>
                <c:pt idx="230">
                  <c:v>45157</c:v>
                </c:pt>
                <c:pt idx="231">
                  <c:v>45158</c:v>
                </c:pt>
                <c:pt idx="232">
                  <c:v>45159</c:v>
                </c:pt>
                <c:pt idx="233">
                  <c:v>45160</c:v>
                </c:pt>
                <c:pt idx="234">
                  <c:v>45161</c:v>
                </c:pt>
                <c:pt idx="235">
                  <c:v>45162</c:v>
                </c:pt>
                <c:pt idx="236">
                  <c:v>45163</c:v>
                </c:pt>
                <c:pt idx="237">
                  <c:v>45164</c:v>
                </c:pt>
                <c:pt idx="238">
                  <c:v>45165</c:v>
                </c:pt>
                <c:pt idx="239">
                  <c:v>45166</c:v>
                </c:pt>
                <c:pt idx="240">
                  <c:v>45167</c:v>
                </c:pt>
                <c:pt idx="241">
                  <c:v>45168</c:v>
                </c:pt>
                <c:pt idx="242">
                  <c:v>45169</c:v>
                </c:pt>
                <c:pt idx="243">
                  <c:v>45170</c:v>
                </c:pt>
                <c:pt idx="244">
                  <c:v>45171</c:v>
                </c:pt>
                <c:pt idx="245">
                  <c:v>45172</c:v>
                </c:pt>
                <c:pt idx="246">
                  <c:v>45173</c:v>
                </c:pt>
                <c:pt idx="247">
                  <c:v>45174</c:v>
                </c:pt>
                <c:pt idx="248">
                  <c:v>45175</c:v>
                </c:pt>
                <c:pt idx="249">
                  <c:v>45176</c:v>
                </c:pt>
                <c:pt idx="250">
                  <c:v>45177</c:v>
                </c:pt>
                <c:pt idx="251">
                  <c:v>45178</c:v>
                </c:pt>
                <c:pt idx="252">
                  <c:v>45179</c:v>
                </c:pt>
                <c:pt idx="253">
                  <c:v>45180</c:v>
                </c:pt>
                <c:pt idx="254">
                  <c:v>45181</c:v>
                </c:pt>
                <c:pt idx="255">
                  <c:v>45182</c:v>
                </c:pt>
                <c:pt idx="256">
                  <c:v>45183</c:v>
                </c:pt>
                <c:pt idx="257">
                  <c:v>45184</c:v>
                </c:pt>
                <c:pt idx="258">
                  <c:v>45185</c:v>
                </c:pt>
                <c:pt idx="259">
                  <c:v>45186</c:v>
                </c:pt>
                <c:pt idx="260">
                  <c:v>45187</c:v>
                </c:pt>
                <c:pt idx="261">
                  <c:v>45188</c:v>
                </c:pt>
                <c:pt idx="262">
                  <c:v>45189</c:v>
                </c:pt>
                <c:pt idx="263">
                  <c:v>45190</c:v>
                </c:pt>
                <c:pt idx="264">
                  <c:v>45191</c:v>
                </c:pt>
                <c:pt idx="265">
                  <c:v>45192</c:v>
                </c:pt>
                <c:pt idx="266">
                  <c:v>45193</c:v>
                </c:pt>
                <c:pt idx="267">
                  <c:v>45194</c:v>
                </c:pt>
                <c:pt idx="268">
                  <c:v>45195</c:v>
                </c:pt>
                <c:pt idx="269">
                  <c:v>45196</c:v>
                </c:pt>
                <c:pt idx="270">
                  <c:v>45197</c:v>
                </c:pt>
                <c:pt idx="271">
                  <c:v>45198</c:v>
                </c:pt>
                <c:pt idx="272">
                  <c:v>45199</c:v>
                </c:pt>
                <c:pt idx="273">
                  <c:v>45200</c:v>
                </c:pt>
                <c:pt idx="274">
                  <c:v>45201</c:v>
                </c:pt>
                <c:pt idx="275">
                  <c:v>45202</c:v>
                </c:pt>
                <c:pt idx="276">
                  <c:v>45203</c:v>
                </c:pt>
                <c:pt idx="277">
                  <c:v>45204</c:v>
                </c:pt>
                <c:pt idx="278">
                  <c:v>45205</c:v>
                </c:pt>
                <c:pt idx="279">
                  <c:v>45206</c:v>
                </c:pt>
                <c:pt idx="280">
                  <c:v>45207</c:v>
                </c:pt>
                <c:pt idx="281">
                  <c:v>45208</c:v>
                </c:pt>
                <c:pt idx="282">
                  <c:v>45209</c:v>
                </c:pt>
                <c:pt idx="283">
                  <c:v>45210</c:v>
                </c:pt>
                <c:pt idx="284">
                  <c:v>45211</c:v>
                </c:pt>
                <c:pt idx="285">
                  <c:v>45212</c:v>
                </c:pt>
                <c:pt idx="286">
                  <c:v>45213</c:v>
                </c:pt>
                <c:pt idx="287">
                  <c:v>45214</c:v>
                </c:pt>
                <c:pt idx="288">
                  <c:v>45215</c:v>
                </c:pt>
                <c:pt idx="289">
                  <c:v>45216</c:v>
                </c:pt>
                <c:pt idx="290">
                  <c:v>45217</c:v>
                </c:pt>
                <c:pt idx="291">
                  <c:v>45218</c:v>
                </c:pt>
                <c:pt idx="292">
                  <c:v>45219</c:v>
                </c:pt>
                <c:pt idx="293">
                  <c:v>45220</c:v>
                </c:pt>
                <c:pt idx="294">
                  <c:v>45221</c:v>
                </c:pt>
                <c:pt idx="295">
                  <c:v>45222</c:v>
                </c:pt>
                <c:pt idx="296">
                  <c:v>45223</c:v>
                </c:pt>
                <c:pt idx="297">
                  <c:v>45224</c:v>
                </c:pt>
                <c:pt idx="298">
                  <c:v>45225</c:v>
                </c:pt>
                <c:pt idx="299">
                  <c:v>45226</c:v>
                </c:pt>
                <c:pt idx="300">
                  <c:v>45227</c:v>
                </c:pt>
                <c:pt idx="301">
                  <c:v>45228</c:v>
                </c:pt>
                <c:pt idx="302">
                  <c:v>45229</c:v>
                </c:pt>
                <c:pt idx="303">
                  <c:v>45230</c:v>
                </c:pt>
                <c:pt idx="304">
                  <c:v>45231</c:v>
                </c:pt>
                <c:pt idx="305">
                  <c:v>45232</c:v>
                </c:pt>
                <c:pt idx="306">
                  <c:v>45233</c:v>
                </c:pt>
                <c:pt idx="307">
                  <c:v>45234</c:v>
                </c:pt>
                <c:pt idx="308">
                  <c:v>45235</c:v>
                </c:pt>
                <c:pt idx="309">
                  <c:v>45236</c:v>
                </c:pt>
                <c:pt idx="310">
                  <c:v>45237</c:v>
                </c:pt>
                <c:pt idx="311">
                  <c:v>45238</c:v>
                </c:pt>
                <c:pt idx="312">
                  <c:v>45239</c:v>
                </c:pt>
                <c:pt idx="313">
                  <c:v>45240</c:v>
                </c:pt>
                <c:pt idx="314">
                  <c:v>45241</c:v>
                </c:pt>
                <c:pt idx="315">
                  <c:v>45242</c:v>
                </c:pt>
                <c:pt idx="316">
                  <c:v>45243</c:v>
                </c:pt>
                <c:pt idx="317">
                  <c:v>45244</c:v>
                </c:pt>
                <c:pt idx="318">
                  <c:v>45245</c:v>
                </c:pt>
                <c:pt idx="319">
                  <c:v>45246</c:v>
                </c:pt>
                <c:pt idx="320">
                  <c:v>45247</c:v>
                </c:pt>
                <c:pt idx="321">
                  <c:v>45248</c:v>
                </c:pt>
                <c:pt idx="322">
                  <c:v>45249</c:v>
                </c:pt>
                <c:pt idx="323">
                  <c:v>45250</c:v>
                </c:pt>
                <c:pt idx="324">
                  <c:v>45251</c:v>
                </c:pt>
                <c:pt idx="325">
                  <c:v>45252</c:v>
                </c:pt>
                <c:pt idx="326">
                  <c:v>45253</c:v>
                </c:pt>
                <c:pt idx="327">
                  <c:v>45254</c:v>
                </c:pt>
                <c:pt idx="328">
                  <c:v>45255</c:v>
                </c:pt>
                <c:pt idx="329">
                  <c:v>45256</c:v>
                </c:pt>
                <c:pt idx="330">
                  <c:v>45257</c:v>
                </c:pt>
                <c:pt idx="331">
                  <c:v>45258</c:v>
                </c:pt>
                <c:pt idx="332">
                  <c:v>45259</c:v>
                </c:pt>
                <c:pt idx="333">
                  <c:v>45260</c:v>
                </c:pt>
                <c:pt idx="334">
                  <c:v>45261</c:v>
                </c:pt>
                <c:pt idx="335">
                  <c:v>45262</c:v>
                </c:pt>
                <c:pt idx="336">
                  <c:v>45263</c:v>
                </c:pt>
                <c:pt idx="337">
                  <c:v>45264</c:v>
                </c:pt>
                <c:pt idx="338">
                  <c:v>45265</c:v>
                </c:pt>
                <c:pt idx="339">
                  <c:v>45266</c:v>
                </c:pt>
                <c:pt idx="340">
                  <c:v>45267</c:v>
                </c:pt>
                <c:pt idx="341">
                  <c:v>45268</c:v>
                </c:pt>
                <c:pt idx="342">
                  <c:v>45269</c:v>
                </c:pt>
                <c:pt idx="343">
                  <c:v>45270</c:v>
                </c:pt>
                <c:pt idx="344">
                  <c:v>45271</c:v>
                </c:pt>
                <c:pt idx="345">
                  <c:v>45272</c:v>
                </c:pt>
                <c:pt idx="346">
                  <c:v>45273</c:v>
                </c:pt>
                <c:pt idx="347">
                  <c:v>45274</c:v>
                </c:pt>
                <c:pt idx="348">
                  <c:v>45275</c:v>
                </c:pt>
                <c:pt idx="349">
                  <c:v>45276</c:v>
                </c:pt>
                <c:pt idx="350">
                  <c:v>45277</c:v>
                </c:pt>
                <c:pt idx="351">
                  <c:v>45278</c:v>
                </c:pt>
                <c:pt idx="352">
                  <c:v>45279</c:v>
                </c:pt>
                <c:pt idx="353">
                  <c:v>45280</c:v>
                </c:pt>
                <c:pt idx="354">
                  <c:v>45281</c:v>
                </c:pt>
                <c:pt idx="355">
                  <c:v>45282</c:v>
                </c:pt>
                <c:pt idx="356">
                  <c:v>45283</c:v>
                </c:pt>
                <c:pt idx="357">
                  <c:v>45284</c:v>
                </c:pt>
                <c:pt idx="358">
                  <c:v>45285</c:v>
                </c:pt>
                <c:pt idx="359">
                  <c:v>45286</c:v>
                </c:pt>
                <c:pt idx="360">
                  <c:v>45287</c:v>
                </c:pt>
                <c:pt idx="361">
                  <c:v>45288</c:v>
                </c:pt>
                <c:pt idx="362">
                  <c:v>45289</c:v>
                </c:pt>
                <c:pt idx="363">
                  <c:v>45290</c:v>
                </c:pt>
                <c:pt idx="364">
                  <c:v>45291</c:v>
                </c:pt>
              </c:numCache>
            </c:numRef>
          </c:cat>
          <c:val>
            <c:numRef>
              <c:f>GRMS!$FS$11:$FS$375</c:f>
              <c:numCache>
                <c:formatCode>#,##0</c:formatCode>
                <c:ptCount val="365"/>
                <c:pt idx="0">
                  <c:v>3174193</c:v>
                </c:pt>
                <c:pt idx="1">
                  <c:v>60259454</c:v>
                </c:pt>
                <c:pt idx="2">
                  <c:v>87743330</c:v>
                </c:pt>
                <c:pt idx="3">
                  <c:v>61292581</c:v>
                </c:pt>
                <c:pt idx="4">
                  <c:v>94093577</c:v>
                </c:pt>
                <c:pt idx="5">
                  <c:v>26887045</c:v>
                </c:pt>
                <c:pt idx="6">
                  <c:v>4586340</c:v>
                </c:pt>
                <c:pt idx="7">
                  <c:v>287918</c:v>
                </c:pt>
                <c:pt idx="8">
                  <c:v>32340450</c:v>
                </c:pt>
                <c:pt idx="9">
                  <c:v>47129657</c:v>
                </c:pt>
                <c:pt idx="10">
                  <c:v>34780065</c:v>
                </c:pt>
                <c:pt idx="11">
                  <c:v>30213096</c:v>
                </c:pt>
                <c:pt idx="12">
                  <c:v>30228627</c:v>
                </c:pt>
                <c:pt idx="13">
                  <c:v>2447224</c:v>
                </c:pt>
                <c:pt idx="14">
                  <c:v>6263</c:v>
                </c:pt>
                <c:pt idx="15">
                  <c:v>12523</c:v>
                </c:pt>
                <c:pt idx="16">
                  <c:v>5219249</c:v>
                </c:pt>
                <c:pt idx="17">
                  <c:v>43794747</c:v>
                </c:pt>
                <c:pt idx="18">
                  <c:v>18721625</c:v>
                </c:pt>
                <c:pt idx="19">
                  <c:v>35892646</c:v>
                </c:pt>
                <c:pt idx="20">
                  <c:v>6242665</c:v>
                </c:pt>
                <c:pt idx="21">
                  <c:v>1966586</c:v>
                </c:pt>
                <c:pt idx="22">
                  <c:v>12233882</c:v>
                </c:pt>
                <c:pt idx="23">
                  <c:v>36347294</c:v>
                </c:pt>
                <c:pt idx="24">
                  <c:v>34597235</c:v>
                </c:pt>
                <c:pt idx="25">
                  <c:v>8953804</c:v>
                </c:pt>
                <c:pt idx="26">
                  <c:v>7009584</c:v>
                </c:pt>
                <c:pt idx="27">
                  <c:v>2633017</c:v>
                </c:pt>
                <c:pt idx="28">
                  <c:v>18112279</c:v>
                </c:pt>
                <c:pt idx="29">
                  <c:v>105826817</c:v>
                </c:pt>
                <c:pt idx="30">
                  <c:v>97078501</c:v>
                </c:pt>
                <c:pt idx="31">
                  <c:v>89038288</c:v>
                </c:pt>
                <c:pt idx="32">
                  <c:v>112516704</c:v>
                </c:pt>
                <c:pt idx="33">
                  <c:v>108512101</c:v>
                </c:pt>
                <c:pt idx="34">
                  <c:v>42450218</c:v>
                </c:pt>
                <c:pt idx="35">
                  <c:v>3056267</c:v>
                </c:pt>
                <c:pt idx="36">
                  <c:v>84609249</c:v>
                </c:pt>
                <c:pt idx="37">
                  <c:v>105878255</c:v>
                </c:pt>
                <c:pt idx="38">
                  <c:v>107417663</c:v>
                </c:pt>
                <c:pt idx="39">
                  <c:v>106872515</c:v>
                </c:pt>
                <c:pt idx="40">
                  <c:v>100381245</c:v>
                </c:pt>
                <c:pt idx="41">
                  <c:v>65058465</c:v>
                </c:pt>
                <c:pt idx="42">
                  <c:v>58009974</c:v>
                </c:pt>
                <c:pt idx="43">
                  <c:v>112940560</c:v>
                </c:pt>
                <c:pt idx="44">
                  <c:v>112231879</c:v>
                </c:pt>
                <c:pt idx="45">
                  <c:v>119530602</c:v>
                </c:pt>
                <c:pt idx="46">
                  <c:v>117003030</c:v>
                </c:pt>
                <c:pt idx="47">
                  <c:v>92669453</c:v>
                </c:pt>
                <c:pt idx="48">
                  <c:v>49624011</c:v>
                </c:pt>
                <c:pt idx="49">
                  <c:v>49449275</c:v>
                </c:pt>
                <c:pt idx="50">
                  <c:v>93408443</c:v>
                </c:pt>
                <c:pt idx="51">
                  <c:v>122351714</c:v>
                </c:pt>
                <c:pt idx="52">
                  <c:v>110245339</c:v>
                </c:pt>
                <c:pt idx="53">
                  <c:v>102689932</c:v>
                </c:pt>
                <c:pt idx="54">
                  <c:v>112655724</c:v>
                </c:pt>
                <c:pt idx="55">
                  <c:v>51195857</c:v>
                </c:pt>
                <c:pt idx="56">
                  <c:v>3205061</c:v>
                </c:pt>
                <c:pt idx="57">
                  <c:v>45847525</c:v>
                </c:pt>
                <c:pt idx="58">
                  <c:v>64606071</c:v>
                </c:pt>
                <c:pt idx="59">
                  <c:v>109664497</c:v>
                </c:pt>
                <c:pt idx="60">
                  <c:v>108664819</c:v>
                </c:pt>
                <c:pt idx="61">
                  <c:v>111164233</c:v>
                </c:pt>
                <c:pt idx="62">
                  <c:v>86536272</c:v>
                </c:pt>
                <c:pt idx="63">
                  <c:v>56504717</c:v>
                </c:pt>
                <c:pt idx="64">
                  <c:v>92745372</c:v>
                </c:pt>
                <c:pt idx="65">
                  <c:v>60328605</c:v>
                </c:pt>
                <c:pt idx="66">
                  <c:v>3518319</c:v>
                </c:pt>
                <c:pt idx="67">
                  <c:v>12921</c:v>
                </c:pt>
                <c:pt idx="68">
                  <c:v>12812</c:v>
                </c:pt>
                <c:pt idx="69">
                  <c:v>12862</c:v>
                </c:pt>
                <c:pt idx="70">
                  <c:v>12889</c:v>
                </c:pt>
                <c:pt idx="71">
                  <c:v>12908</c:v>
                </c:pt>
                <c:pt idx="72">
                  <c:v>23889875</c:v>
                </c:pt>
                <c:pt idx="73">
                  <c:v>44319271</c:v>
                </c:pt>
                <c:pt idx="74">
                  <c:v>2111943</c:v>
                </c:pt>
                <c:pt idx="75">
                  <c:v>7364309</c:v>
                </c:pt>
                <c:pt idx="76">
                  <c:v>25270824</c:v>
                </c:pt>
                <c:pt idx="77">
                  <c:v>15333488</c:v>
                </c:pt>
                <c:pt idx="78">
                  <c:v>64572529</c:v>
                </c:pt>
                <c:pt idx="79">
                  <c:v>66536323</c:v>
                </c:pt>
                <c:pt idx="80">
                  <c:v>2159187</c:v>
                </c:pt>
                <c:pt idx="81">
                  <c:v>12826</c:v>
                </c:pt>
                <c:pt idx="82">
                  <c:v>19347</c:v>
                </c:pt>
                <c:pt idx="83">
                  <c:v>12822</c:v>
                </c:pt>
                <c:pt idx="84">
                  <c:v>1929512</c:v>
                </c:pt>
                <c:pt idx="85">
                  <c:v>41392151</c:v>
                </c:pt>
                <c:pt idx="86">
                  <c:v>34730019</c:v>
                </c:pt>
                <c:pt idx="87">
                  <c:v>11479</c:v>
                </c:pt>
                <c:pt idx="88">
                  <c:v>13815</c:v>
                </c:pt>
                <c:pt idx="89">
                  <c:v>12682</c:v>
                </c:pt>
                <c:pt idx="90">
                  <c:v>12694</c:v>
                </c:pt>
                <c:pt idx="91">
                  <c:v>12696</c:v>
                </c:pt>
                <c:pt idx="92">
                  <c:v>3185328</c:v>
                </c:pt>
                <c:pt idx="93">
                  <c:v>373640</c:v>
                </c:pt>
                <c:pt idx="94">
                  <c:v>10309809</c:v>
                </c:pt>
                <c:pt idx="95">
                  <c:v>4108467</c:v>
                </c:pt>
                <c:pt idx="96">
                  <c:v>17110160</c:v>
                </c:pt>
                <c:pt idx="97">
                  <c:v>13275080</c:v>
                </c:pt>
                <c:pt idx="98">
                  <c:v>5485685</c:v>
                </c:pt>
                <c:pt idx="99">
                  <c:v>1992582</c:v>
                </c:pt>
                <c:pt idx="100">
                  <c:v>2522722</c:v>
                </c:pt>
                <c:pt idx="101">
                  <c:v>12737</c:v>
                </c:pt>
                <c:pt idx="102">
                  <c:v>3010207</c:v>
                </c:pt>
                <c:pt idx="103">
                  <c:v>1459135</c:v>
                </c:pt>
                <c:pt idx="104">
                  <c:v>18019</c:v>
                </c:pt>
                <c:pt idx="105">
                  <c:v>4814779</c:v>
                </c:pt>
                <c:pt idx="106">
                  <c:v>33053180</c:v>
                </c:pt>
                <c:pt idx="107">
                  <c:v>60478227</c:v>
                </c:pt>
                <c:pt idx="108">
                  <c:v>89915076</c:v>
                </c:pt>
                <c:pt idx="109">
                  <c:v>91459163</c:v>
                </c:pt>
                <c:pt idx="110">
                  <c:v>60286848</c:v>
                </c:pt>
                <c:pt idx="111">
                  <c:v>19305633</c:v>
                </c:pt>
                <c:pt idx="112">
                  <c:v>17158933</c:v>
                </c:pt>
                <c:pt idx="113">
                  <c:v>68807823</c:v>
                </c:pt>
                <c:pt idx="114">
                  <c:v>70481400</c:v>
                </c:pt>
                <c:pt idx="115">
                  <c:v>81086034</c:v>
                </c:pt>
                <c:pt idx="116">
                  <c:v>75034263</c:v>
                </c:pt>
                <c:pt idx="117">
                  <c:v>72946505</c:v>
                </c:pt>
                <c:pt idx="118">
                  <c:v>24624711</c:v>
                </c:pt>
                <c:pt idx="119">
                  <c:v>5652026</c:v>
                </c:pt>
                <c:pt idx="120">
                  <c:v>43527552</c:v>
                </c:pt>
                <c:pt idx="121">
                  <c:v>74041064</c:v>
                </c:pt>
                <c:pt idx="122">
                  <c:v>46724850</c:v>
                </c:pt>
                <c:pt idx="123">
                  <c:v>66677335</c:v>
                </c:pt>
                <c:pt idx="124">
                  <c:v>78326854</c:v>
                </c:pt>
                <c:pt idx="125">
                  <c:v>44990865</c:v>
                </c:pt>
                <c:pt idx="126">
                  <c:v>25061799</c:v>
                </c:pt>
                <c:pt idx="127">
                  <c:v>49432371</c:v>
                </c:pt>
                <c:pt idx="128">
                  <c:v>41498865</c:v>
                </c:pt>
                <c:pt idx="129">
                  <c:v>20218221</c:v>
                </c:pt>
                <c:pt idx="130">
                  <c:v>24913366</c:v>
                </c:pt>
                <c:pt idx="131">
                  <c:v>8716804</c:v>
                </c:pt>
                <c:pt idx="132">
                  <c:v>12866</c:v>
                </c:pt>
                <c:pt idx="133">
                  <c:v>6003</c:v>
                </c:pt>
                <c:pt idx="134">
                  <c:v>12130</c:v>
                </c:pt>
                <c:pt idx="135">
                  <c:v>5981</c:v>
                </c:pt>
                <c:pt idx="136">
                  <c:v>0</c:v>
                </c:pt>
                <c:pt idx="137">
                  <c:v>0</c:v>
                </c:pt>
                <c:pt idx="138">
                  <c:v>9948</c:v>
                </c:pt>
                <c:pt idx="139">
                  <c:v>0</c:v>
                </c:pt>
                <c:pt idx="140">
                  <c:v>2802668</c:v>
                </c:pt>
                <c:pt idx="141">
                  <c:v>42066616</c:v>
                </c:pt>
                <c:pt idx="142">
                  <c:v>40594442</c:v>
                </c:pt>
                <c:pt idx="143">
                  <c:v>41969716</c:v>
                </c:pt>
                <c:pt idx="144">
                  <c:v>9872449</c:v>
                </c:pt>
                <c:pt idx="145">
                  <c:v>17367111</c:v>
                </c:pt>
                <c:pt idx="146">
                  <c:v>29153744</c:v>
                </c:pt>
                <c:pt idx="147">
                  <c:v>50479223</c:v>
                </c:pt>
                <c:pt idx="148">
                  <c:v>99611281</c:v>
                </c:pt>
                <c:pt idx="149">
                  <c:v>108297250</c:v>
                </c:pt>
                <c:pt idx="150">
                  <c:v>102635701</c:v>
                </c:pt>
                <c:pt idx="151">
                  <c:v>101140408</c:v>
                </c:pt>
                <c:pt idx="152">
                  <c:v>101475561</c:v>
                </c:pt>
                <c:pt idx="153">
                  <c:v>62729610</c:v>
                </c:pt>
                <c:pt idx="154">
                  <c:v>58494759</c:v>
                </c:pt>
                <c:pt idx="155">
                  <c:v>86560050</c:v>
                </c:pt>
                <c:pt idx="156">
                  <c:v>80874485</c:v>
                </c:pt>
                <c:pt idx="157">
                  <c:v>77296886</c:v>
                </c:pt>
                <c:pt idx="158">
                  <c:v>32580998</c:v>
                </c:pt>
                <c:pt idx="159">
                  <c:v>23349004</c:v>
                </c:pt>
                <c:pt idx="160">
                  <c:v>12737367</c:v>
                </c:pt>
                <c:pt idx="161">
                  <c:v>25020896</c:v>
                </c:pt>
                <c:pt idx="162">
                  <c:v>87451978</c:v>
                </c:pt>
                <c:pt idx="163">
                  <c:v>72384177</c:v>
                </c:pt>
                <c:pt idx="164">
                  <c:v>58385244</c:v>
                </c:pt>
                <c:pt idx="165">
                  <c:v>69182223</c:v>
                </c:pt>
                <c:pt idx="166">
                  <c:v>78342402</c:v>
                </c:pt>
                <c:pt idx="167">
                  <c:v>50406065</c:v>
                </c:pt>
                <c:pt idx="168">
                  <c:v>39855032</c:v>
                </c:pt>
                <c:pt idx="169">
                  <c:v>79362031</c:v>
                </c:pt>
                <c:pt idx="170">
                  <c:v>79739399</c:v>
                </c:pt>
                <c:pt idx="171">
                  <c:v>76143361</c:v>
                </c:pt>
                <c:pt idx="172">
                  <c:v>75271604</c:v>
                </c:pt>
                <c:pt idx="173">
                  <c:v>56182808</c:v>
                </c:pt>
                <c:pt idx="174">
                  <c:v>13979495</c:v>
                </c:pt>
                <c:pt idx="175">
                  <c:v>15675546</c:v>
                </c:pt>
                <c:pt idx="176">
                  <c:v>24491076</c:v>
                </c:pt>
                <c:pt idx="177">
                  <c:v>49850146</c:v>
                </c:pt>
                <c:pt idx="178">
                  <c:v>73544127</c:v>
                </c:pt>
                <c:pt idx="179">
                  <c:v>59378778</c:v>
                </c:pt>
                <c:pt idx="180">
                  <c:v>50256206</c:v>
                </c:pt>
                <c:pt idx="181">
                  <c:v>27740319</c:v>
                </c:pt>
                <c:pt idx="182">
                  <c:v>28391370</c:v>
                </c:pt>
                <c:pt idx="183">
                  <c:v>86907707</c:v>
                </c:pt>
                <c:pt idx="184">
                  <c:v>90167377</c:v>
                </c:pt>
                <c:pt idx="185">
                  <c:v>90727958</c:v>
                </c:pt>
                <c:pt idx="186">
                  <c:v>88513664</c:v>
                </c:pt>
                <c:pt idx="187">
                  <c:v>68542487</c:v>
                </c:pt>
                <c:pt idx="188">
                  <c:v>51420328</c:v>
                </c:pt>
                <c:pt idx="189">
                  <c:v>57633746</c:v>
                </c:pt>
                <c:pt idx="190">
                  <c:v>110216678</c:v>
                </c:pt>
                <c:pt idx="191">
                  <c:v>104287198</c:v>
                </c:pt>
                <c:pt idx="192">
                  <c:v>105809774</c:v>
                </c:pt>
                <c:pt idx="193">
                  <c:v>96942554</c:v>
                </c:pt>
                <c:pt idx="194">
                  <c:v>37509877</c:v>
                </c:pt>
                <c:pt idx="195">
                  <c:v>7648865</c:v>
                </c:pt>
                <c:pt idx="196">
                  <c:v>19714380</c:v>
                </c:pt>
                <c:pt idx="197">
                  <c:v>69367838</c:v>
                </c:pt>
                <c:pt idx="198">
                  <c:v>90321613</c:v>
                </c:pt>
                <c:pt idx="199">
                  <c:v>85581220</c:v>
                </c:pt>
                <c:pt idx="200">
                  <c:v>72975348</c:v>
                </c:pt>
                <c:pt idx="201">
                  <c:v>63606512</c:v>
                </c:pt>
                <c:pt idx="202">
                  <c:v>53802398</c:v>
                </c:pt>
                <c:pt idx="203">
                  <c:v>32922171</c:v>
                </c:pt>
                <c:pt idx="204">
                  <c:v>71671554</c:v>
                </c:pt>
                <c:pt idx="205">
                  <c:v>70609283</c:v>
                </c:pt>
                <c:pt idx="206">
                  <c:v>78674212</c:v>
                </c:pt>
                <c:pt idx="207">
                  <c:v>66893453</c:v>
                </c:pt>
                <c:pt idx="208">
                  <c:v>65868879</c:v>
                </c:pt>
                <c:pt idx="209">
                  <c:v>45705802</c:v>
                </c:pt>
                <c:pt idx="210">
                  <c:v>29559689</c:v>
                </c:pt>
                <c:pt idx="211">
                  <c:v>51813882</c:v>
                </c:pt>
                <c:pt idx="212">
                  <c:v>38368456</c:v>
                </c:pt>
                <c:pt idx="213">
                  <c:v>6854323</c:v>
                </c:pt>
                <c:pt idx="214">
                  <c:v>7148903</c:v>
                </c:pt>
                <c:pt idx="215">
                  <c:v>20170625</c:v>
                </c:pt>
                <c:pt idx="216">
                  <c:v>18304616</c:v>
                </c:pt>
                <c:pt idx="217">
                  <c:v>10477834</c:v>
                </c:pt>
                <c:pt idx="218">
                  <c:v>68655765</c:v>
                </c:pt>
                <c:pt idx="219">
                  <c:v>79421377</c:v>
                </c:pt>
                <c:pt idx="220">
                  <c:v>88775789</c:v>
                </c:pt>
                <c:pt idx="221">
                  <c:v>89140777</c:v>
                </c:pt>
                <c:pt idx="222">
                  <c:v>93127941</c:v>
                </c:pt>
                <c:pt idx="223">
                  <c:v>44370733</c:v>
                </c:pt>
                <c:pt idx="224">
                  <c:v>27188129</c:v>
                </c:pt>
                <c:pt idx="225">
                  <c:v>43695257</c:v>
                </c:pt>
                <c:pt idx="226">
                  <c:v>34722413</c:v>
                </c:pt>
                <c:pt idx="227">
                  <c:v>62545226</c:v>
                </c:pt>
                <c:pt idx="228">
                  <c:v>75295350</c:v>
                </c:pt>
                <c:pt idx="229">
                  <c:v>61608938</c:v>
                </c:pt>
                <c:pt idx="230">
                  <c:v>43766875</c:v>
                </c:pt>
                <c:pt idx="231">
                  <c:v>46223431</c:v>
                </c:pt>
                <c:pt idx="232">
                  <c:v>74758421</c:v>
                </c:pt>
                <c:pt idx="233">
                  <c:v>95797892</c:v>
                </c:pt>
                <c:pt idx="234">
                  <c:v>112606612</c:v>
                </c:pt>
                <c:pt idx="235">
                  <c:v>95471757</c:v>
                </c:pt>
                <c:pt idx="236">
                  <c:v>86398330</c:v>
                </c:pt>
                <c:pt idx="237">
                  <c:v>31760615</c:v>
                </c:pt>
                <c:pt idx="238">
                  <c:v>9348607</c:v>
                </c:pt>
                <c:pt idx="239">
                  <c:v>23109220</c:v>
                </c:pt>
                <c:pt idx="240">
                  <c:v>42948420</c:v>
                </c:pt>
                <c:pt idx="241">
                  <c:v>58380705</c:v>
                </c:pt>
                <c:pt idx="242">
                  <c:v>79748188</c:v>
                </c:pt>
                <c:pt idx="243">
                  <c:v>82921346</c:v>
                </c:pt>
                <c:pt idx="244">
                  <c:v>55335110</c:v>
                </c:pt>
                <c:pt idx="245">
                  <c:v>4048466</c:v>
                </c:pt>
                <c:pt idx="246">
                  <c:v>60427640</c:v>
                </c:pt>
                <c:pt idx="247">
                  <c:v>73899667</c:v>
                </c:pt>
                <c:pt idx="248">
                  <c:v>88084391</c:v>
                </c:pt>
                <c:pt idx="249">
                  <c:v>88096861</c:v>
                </c:pt>
                <c:pt idx="250">
                  <c:v>79220800</c:v>
                </c:pt>
                <c:pt idx="251">
                  <c:v>43716254</c:v>
                </c:pt>
                <c:pt idx="252">
                  <c:v>47365746</c:v>
                </c:pt>
                <c:pt idx="253">
                  <c:v>93851382</c:v>
                </c:pt>
                <c:pt idx="254">
                  <c:v>91214058</c:v>
                </c:pt>
                <c:pt idx="255">
                  <c:v>91806994</c:v>
                </c:pt>
                <c:pt idx="256">
                  <c:v>91620923</c:v>
                </c:pt>
                <c:pt idx="257">
                  <c:v>90629327</c:v>
                </c:pt>
                <c:pt idx="258">
                  <c:v>46731226</c:v>
                </c:pt>
                <c:pt idx="259">
                  <c:v>15657917</c:v>
                </c:pt>
                <c:pt idx="260">
                  <c:v>98099321</c:v>
                </c:pt>
                <c:pt idx="261">
                  <c:v>89473798</c:v>
                </c:pt>
                <c:pt idx="262">
                  <c:v>46948132</c:v>
                </c:pt>
                <c:pt idx="263">
                  <c:v>31890859</c:v>
                </c:pt>
                <c:pt idx="264">
                  <c:v>37520215</c:v>
                </c:pt>
                <c:pt idx="265">
                  <c:v>27033594</c:v>
                </c:pt>
                <c:pt idx="266">
                  <c:v>24669175</c:v>
                </c:pt>
                <c:pt idx="267">
                  <c:v>64395253</c:v>
                </c:pt>
                <c:pt idx="268">
                  <c:v>68799722</c:v>
                </c:pt>
                <c:pt idx="269">
                  <c:v>53529567</c:v>
                </c:pt>
                <c:pt idx="270">
                  <c:v>52632846</c:v>
                </c:pt>
                <c:pt idx="271">
                  <c:v>53734999</c:v>
                </c:pt>
                <c:pt idx="272">
                  <c:v>31534682</c:v>
                </c:pt>
                <c:pt idx="273">
                  <c:v>25179673</c:v>
                </c:pt>
                <c:pt idx="274">
                  <c:v>71352806</c:v>
                </c:pt>
                <c:pt idx="275">
                  <c:v>61824345</c:v>
                </c:pt>
                <c:pt idx="276">
                  <c:v>76275853</c:v>
                </c:pt>
                <c:pt idx="277">
                  <c:v>75893919</c:v>
                </c:pt>
                <c:pt idx="278">
                  <c:v>69945510</c:v>
                </c:pt>
                <c:pt idx="279">
                  <c:v>60796687</c:v>
                </c:pt>
                <c:pt idx="280">
                  <c:v>67381792</c:v>
                </c:pt>
                <c:pt idx="281">
                  <c:v>101208458</c:v>
                </c:pt>
                <c:pt idx="282">
                  <c:v>99505297</c:v>
                </c:pt>
                <c:pt idx="283">
                  <c:v>97886136</c:v>
                </c:pt>
                <c:pt idx="284">
                  <c:v>70864089</c:v>
                </c:pt>
                <c:pt idx="285">
                  <c:v>63498280</c:v>
                </c:pt>
                <c:pt idx="286">
                  <c:v>56997222</c:v>
                </c:pt>
                <c:pt idx="287">
                  <c:v>37843252</c:v>
                </c:pt>
                <c:pt idx="288">
                  <c:v>55617838</c:v>
                </c:pt>
                <c:pt idx="289">
                  <c:v>11774900</c:v>
                </c:pt>
                <c:pt idx="290">
                  <c:v>738</c:v>
                </c:pt>
                <c:pt idx="291">
                  <c:v>2717</c:v>
                </c:pt>
                <c:pt idx="292">
                  <c:v>21871</c:v>
                </c:pt>
                <c:pt idx="293">
                  <c:v>18950300</c:v>
                </c:pt>
                <c:pt idx="294">
                  <c:v>12414375</c:v>
                </c:pt>
                <c:pt idx="295">
                  <c:v>60686491</c:v>
                </c:pt>
                <c:pt idx="296">
                  <c:v>4965020</c:v>
                </c:pt>
                <c:pt idx="297">
                  <c:v>1070527</c:v>
                </c:pt>
                <c:pt idx="298">
                  <c:v>19820</c:v>
                </c:pt>
                <c:pt idx="299">
                  <c:v>5159193</c:v>
                </c:pt>
                <c:pt idx="300">
                  <c:v>20807</c:v>
                </c:pt>
                <c:pt idx="301">
                  <c:v>1429909</c:v>
                </c:pt>
                <c:pt idx="302">
                  <c:v>739615</c:v>
                </c:pt>
                <c:pt idx="303">
                  <c:v>14486688</c:v>
                </c:pt>
                <c:pt idx="304">
                  <c:v>13446</c:v>
                </c:pt>
                <c:pt idx="305">
                  <c:v>13359</c:v>
                </c:pt>
                <c:pt idx="306">
                  <c:v>13379</c:v>
                </c:pt>
                <c:pt idx="307">
                  <c:v>12819</c:v>
                </c:pt>
                <c:pt idx="308">
                  <c:v>13420</c:v>
                </c:pt>
                <c:pt idx="309">
                  <c:v>15277208</c:v>
                </c:pt>
                <c:pt idx="310">
                  <c:v>52176670</c:v>
                </c:pt>
                <c:pt idx="311">
                  <c:v>32334274</c:v>
                </c:pt>
                <c:pt idx="312">
                  <c:v>23287768</c:v>
                </c:pt>
                <c:pt idx="313">
                  <c:v>2681873</c:v>
                </c:pt>
                <c:pt idx="314">
                  <c:v>21375</c:v>
                </c:pt>
                <c:pt idx="315">
                  <c:v>8363824</c:v>
                </c:pt>
                <c:pt idx="316">
                  <c:v>13766007</c:v>
                </c:pt>
                <c:pt idx="317">
                  <c:v>38144617</c:v>
                </c:pt>
                <c:pt idx="318">
                  <c:v>54626910</c:v>
                </c:pt>
                <c:pt idx="319">
                  <c:v>71448879</c:v>
                </c:pt>
                <c:pt idx="320">
                  <c:v>76681685</c:v>
                </c:pt>
                <c:pt idx="321">
                  <c:v>30272995</c:v>
                </c:pt>
                <c:pt idx="322">
                  <c:v>30700817</c:v>
                </c:pt>
                <c:pt idx="323">
                  <c:v>37145472</c:v>
                </c:pt>
                <c:pt idx="324">
                  <c:v>13540</c:v>
                </c:pt>
                <c:pt idx="325">
                  <c:v>5556091</c:v>
                </c:pt>
                <c:pt idx="326">
                  <c:v>10427929</c:v>
                </c:pt>
                <c:pt idx="327">
                  <c:v>24020629</c:v>
                </c:pt>
                <c:pt idx="328">
                  <c:v>52870317</c:v>
                </c:pt>
                <c:pt idx="329">
                  <c:v>66876428</c:v>
                </c:pt>
                <c:pt idx="330">
                  <c:v>52637901</c:v>
                </c:pt>
                <c:pt idx="331">
                  <c:v>94513183</c:v>
                </c:pt>
                <c:pt idx="332">
                  <c:v>41215528</c:v>
                </c:pt>
                <c:pt idx="333">
                  <c:v>53497728</c:v>
                </c:pt>
                <c:pt idx="334">
                  <c:v>40042444</c:v>
                </c:pt>
                <c:pt idx="335">
                  <c:v>29794841</c:v>
                </c:pt>
                <c:pt idx="336">
                  <c:v>7479</c:v>
                </c:pt>
                <c:pt idx="337">
                  <c:v>41591393</c:v>
                </c:pt>
                <c:pt idx="338">
                  <c:v>106270032</c:v>
                </c:pt>
                <c:pt idx="339">
                  <c:v>65564752</c:v>
                </c:pt>
                <c:pt idx="340">
                  <c:v>37848364</c:v>
                </c:pt>
                <c:pt idx="341">
                  <c:v>8381573</c:v>
                </c:pt>
                <c:pt idx="342">
                  <c:v>7430341</c:v>
                </c:pt>
                <c:pt idx="343">
                  <c:v>372655</c:v>
                </c:pt>
                <c:pt idx="344">
                  <c:v>46518772</c:v>
                </c:pt>
                <c:pt idx="345">
                  <c:v>2886504</c:v>
                </c:pt>
                <c:pt idx="346">
                  <c:v>14030</c:v>
                </c:pt>
                <c:pt idx="347">
                  <c:v>21140513</c:v>
                </c:pt>
                <c:pt idx="348">
                  <c:v>14740220</c:v>
                </c:pt>
                <c:pt idx="349">
                  <c:v>21660244</c:v>
                </c:pt>
                <c:pt idx="350">
                  <c:v>27549349</c:v>
                </c:pt>
                <c:pt idx="351">
                  <c:v>86445978</c:v>
                </c:pt>
                <c:pt idx="352">
                  <c:v>28263291</c:v>
                </c:pt>
                <c:pt idx="353">
                  <c:v>2457667</c:v>
                </c:pt>
                <c:pt idx="354">
                  <c:v>19312</c:v>
                </c:pt>
                <c:pt idx="355">
                  <c:v>11170</c:v>
                </c:pt>
                <c:pt idx="356">
                  <c:v>13790</c:v>
                </c:pt>
                <c:pt idx="357">
                  <c:v>10439236</c:v>
                </c:pt>
                <c:pt idx="358">
                  <c:v>4333744</c:v>
                </c:pt>
                <c:pt idx="359">
                  <c:v>24202768</c:v>
                </c:pt>
                <c:pt idx="360">
                  <c:v>33057280</c:v>
                </c:pt>
                <c:pt idx="361">
                  <c:v>41796338</c:v>
                </c:pt>
                <c:pt idx="362">
                  <c:v>38203222</c:v>
                </c:pt>
                <c:pt idx="363">
                  <c:v>3502690</c:v>
                </c:pt>
                <c:pt idx="364">
                  <c:v>13622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B71-4EB1-A780-C078F58DA1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46029488"/>
        <c:axId val="845936008"/>
      </c:lineChart>
      <c:dateAx>
        <c:axId val="846029488"/>
        <c:scaling>
          <c:orientation val="minMax"/>
        </c:scaling>
        <c:delete val="0"/>
        <c:axPos val="b"/>
        <c:numFmt formatCode="mmm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5936008"/>
        <c:crosses val="autoZero"/>
        <c:auto val="1"/>
        <c:lblOffset val="100"/>
        <c:baseTimeUnit val="days"/>
        <c:majorUnit val="1"/>
        <c:majorTimeUnit val="months"/>
      </c:dateAx>
      <c:valAx>
        <c:axId val="845936008"/>
        <c:scaling>
          <c:orientation val="minMax"/>
          <c:max val="160000000"/>
          <c:min val="0"/>
        </c:scaling>
        <c:delete val="0"/>
        <c:axPos val="l"/>
        <c:majorGridlines>
          <c:spPr>
            <a:ln w="9525" cap="flat" cmpd="sng" algn="ctr">
              <a:solidFill>
                <a:srgbClr val="C3C3C3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6029488"/>
        <c:crosses val="autoZero"/>
        <c:crossBetween val="between"/>
        <c:majorUnit val="30000000"/>
        <c:dispUnits>
          <c:builtInUnit val="millions"/>
          <c:dispUnitsLbl>
            <c:layout>
              <c:manualLayout>
                <c:xMode val="edge"/>
                <c:yMode val="edge"/>
                <c:x val="3.7459741918368646E-4"/>
                <c:y val="4.1666666666666664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gradFill>
          <a:gsLst>
            <a:gs pos="0">
              <a:srgbClr val="DCE6F2">
                <a:alpha val="50000"/>
              </a:srgbClr>
            </a:gs>
            <a:gs pos="100000">
              <a:srgbClr val="DCE6F2"/>
            </a:gs>
            <a:gs pos="100000">
              <a:srgbClr val="FECC99"/>
            </a:gs>
          </a:gsLst>
          <a:lin ang="5400000" scaled="1"/>
        </a:grad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508338921274773"/>
          <c:y val="0.90507618839311754"/>
          <c:w val="0.30983322157450449"/>
          <c:h val="9.49238116068824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300"/>
              <a:t>Evolução 2021 - 2024</a:t>
            </a:r>
          </a:p>
          <a:p>
            <a:pPr>
              <a:defRPr sz="1300"/>
            </a:pPr>
            <a:r>
              <a:rPr lang="en-US" sz="1300"/>
              <a:t> (Jan-Fev)</a:t>
            </a:r>
          </a:p>
        </c:rich>
      </c:tx>
      <c:layout>
        <c:manualLayout>
          <c:xMode val="edge"/>
          <c:yMode val="edge"/>
          <c:x val="0.34317562256833323"/>
          <c:y val="3.18132181757355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'CSSG_consumos (2)'!$H$129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'CSSG_consumos (2)'!$H$129:$K$129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'CSSG_consumos (2)'!$H$144</c:f>
              <c:numCache>
                <c:formatCode>#,##0</c:formatCode>
                <c:ptCount val="1"/>
                <c:pt idx="0">
                  <c:v>2132680955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0A-4950-A7D6-C11E54CC5726}"/>
            </c:ext>
          </c:extLst>
        </c:ser>
        <c:ser>
          <c:idx val="0"/>
          <c:order val="1"/>
          <c:tx>
            <c:strRef>
              <c:f>'CSSG_consumos (2)'!$I$129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D0A-4950-A7D6-C11E54CC5726}"/>
              </c:ext>
            </c:extLst>
          </c:dPt>
          <c:cat>
            <c:numRef>
              <c:f>'CSSG_consumos (2)'!$H$129:$K$129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'CSSG_consumos (2)'!$I$144</c:f>
              <c:numCache>
                <c:formatCode>#,##0</c:formatCode>
                <c:ptCount val="1"/>
                <c:pt idx="0">
                  <c:v>4751180020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0A-4950-A7D6-C11E54CC5726}"/>
            </c:ext>
          </c:extLst>
        </c:ser>
        <c:ser>
          <c:idx val="1"/>
          <c:order val="2"/>
          <c:tx>
            <c:strRef>
              <c:f>'CSSG_consumos (2)'!$J$129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CC6600"/>
            </a:solidFill>
            <a:ln>
              <a:noFill/>
            </a:ln>
            <a:effectLst/>
          </c:spPr>
          <c:invertIfNegative val="0"/>
          <c:cat>
            <c:numRef>
              <c:f>'CSSG_consumos (2)'!$H$129:$K$129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'CSSG_consumos (2)'!$J$144</c:f>
              <c:numCache>
                <c:formatCode>#,##0</c:formatCode>
                <c:ptCount val="1"/>
                <c:pt idx="0">
                  <c:v>3293567694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0A-4950-A7D6-C11E54CC5726}"/>
            </c:ext>
          </c:extLst>
        </c:ser>
        <c:ser>
          <c:idx val="3"/>
          <c:order val="3"/>
          <c:tx>
            <c:strRef>
              <c:f>'CSSG_consumos (2)'!$K$129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val>
            <c:numRef>
              <c:f>'CSSG_consumos (2)'!$K$144</c:f>
              <c:numCache>
                <c:formatCode>#,##0</c:formatCode>
                <c:ptCount val="1"/>
                <c:pt idx="0">
                  <c:v>1718761448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D0A-4950-A7D6-C11E54CC5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94323000"/>
        <c:axId val="1194320376"/>
      </c:barChart>
      <c:catAx>
        <c:axId val="11943230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194320376"/>
        <c:crosses val="autoZero"/>
        <c:auto val="1"/>
        <c:lblAlgn val="ctr"/>
        <c:lblOffset val="100"/>
        <c:noMultiLvlLbl val="0"/>
      </c:catAx>
      <c:valAx>
        <c:axId val="1194320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194323000"/>
        <c:crosses val="autoZero"/>
        <c:crossBetween val="between"/>
        <c:majorUnit val="4000000000"/>
        <c:dispUnits>
          <c:builtInUnit val="millions"/>
          <c:dispUnitsLbl>
            <c:layout>
              <c:manualLayout>
                <c:xMode val="edge"/>
                <c:yMode val="edge"/>
                <c:x val="0.10363381605490321"/>
                <c:y val="0.1473444348960705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274372875344575"/>
          <c:y val="0.89603871109959621"/>
          <c:w val="0.33934979395687315"/>
          <c:h val="7.66928949014544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Detalhe Alta Pressão - 2024</a:t>
            </a:r>
          </a:p>
        </c:rich>
      </c:tx>
      <c:layout>
        <c:manualLayout>
          <c:xMode val="edge"/>
          <c:yMode val="edge"/>
          <c:x val="0.35632978723404257"/>
          <c:y val="6.04325699745547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2413203483701829E-2"/>
          <c:y val="0.21217500328378078"/>
          <c:w val="0.8821555724963166"/>
          <c:h val="0.56849050283083968"/>
        </c:manualLayout>
      </c:layout>
      <c:areaChart>
        <c:grouping val="standard"/>
        <c:varyColors val="0"/>
        <c:ser>
          <c:idx val="0"/>
          <c:order val="0"/>
          <c:tx>
            <c:v>Total AP 2024</c:v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numRef>
              <c:f>'CSSG_consumos (2)'!$AV$112:$AV$476</c:f>
              <c:numCache>
                <c:formatCode>m/d/yyyy</c:formatCode>
                <c:ptCount val="365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  <c:pt idx="31">
                  <c:v>45323</c:v>
                </c:pt>
                <c:pt idx="32">
                  <c:v>45324</c:v>
                </c:pt>
                <c:pt idx="33">
                  <c:v>45325</c:v>
                </c:pt>
                <c:pt idx="34">
                  <c:v>45326</c:v>
                </c:pt>
                <c:pt idx="35">
                  <c:v>45327</c:v>
                </c:pt>
                <c:pt idx="36">
                  <c:v>45328</c:v>
                </c:pt>
                <c:pt idx="37">
                  <c:v>45329</c:v>
                </c:pt>
                <c:pt idx="38">
                  <c:v>45330</c:v>
                </c:pt>
                <c:pt idx="39">
                  <c:v>45331</c:v>
                </c:pt>
                <c:pt idx="40">
                  <c:v>45332</c:v>
                </c:pt>
                <c:pt idx="41">
                  <c:v>45333</c:v>
                </c:pt>
                <c:pt idx="42">
                  <c:v>45334</c:v>
                </c:pt>
                <c:pt idx="43">
                  <c:v>45335</c:v>
                </c:pt>
                <c:pt idx="44">
                  <c:v>45336</c:v>
                </c:pt>
                <c:pt idx="45">
                  <c:v>45337</c:v>
                </c:pt>
                <c:pt idx="46">
                  <c:v>45338</c:v>
                </c:pt>
                <c:pt idx="47">
                  <c:v>45339</c:v>
                </c:pt>
                <c:pt idx="48">
                  <c:v>45340</c:v>
                </c:pt>
                <c:pt idx="49">
                  <c:v>45341</c:v>
                </c:pt>
                <c:pt idx="50">
                  <c:v>45342</c:v>
                </c:pt>
                <c:pt idx="51">
                  <c:v>45343</c:v>
                </c:pt>
                <c:pt idx="52">
                  <c:v>45344</c:v>
                </c:pt>
                <c:pt idx="53">
                  <c:v>45345</c:v>
                </c:pt>
                <c:pt idx="54">
                  <c:v>45346</c:v>
                </c:pt>
                <c:pt idx="55">
                  <c:v>45347</c:v>
                </c:pt>
                <c:pt idx="56">
                  <c:v>45348</c:v>
                </c:pt>
                <c:pt idx="57">
                  <c:v>45349</c:v>
                </c:pt>
                <c:pt idx="58">
                  <c:v>45350</c:v>
                </c:pt>
                <c:pt idx="59">
                  <c:v>45351</c:v>
                </c:pt>
                <c:pt idx="60">
                  <c:v>45352</c:v>
                </c:pt>
                <c:pt idx="61">
                  <c:v>45353</c:v>
                </c:pt>
                <c:pt idx="62">
                  <c:v>45354</c:v>
                </c:pt>
                <c:pt idx="63">
                  <c:v>45355</c:v>
                </c:pt>
                <c:pt idx="64">
                  <c:v>45356</c:v>
                </c:pt>
                <c:pt idx="65">
                  <c:v>45357</c:v>
                </c:pt>
                <c:pt idx="66">
                  <c:v>45358</c:v>
                </c:pt>
                <c:pt idx="67">
                  <c:v>45359</c:v>
                </c:pt>
                <c:pt idx="68">
                  <c:v>45360</c:v>
                </c:pt>
                <c:pt idx="69">
                  <c:v>45361</c:v>
                </c:pt>
                <c:pt idx="70">
                  <c:v>45362</c:v>
                </c:pt>
                <c:pt idx="71">
                  <c:v>45363</c:v>
                </c:pt>
                <c:pt idx="72">
                  <c:v>45364</c:v>
                </c:pt>
                <c:pt idx="73">
                  <c:v>45365</c:v>
                </c:pt>
                <c:pt idx="74">
                  <c:v>45366</c:v>
                </c:pt>
                <c:pt idx="75">
                  <c:v>45367</c:v>
                </c:pt>
                <c:pt idx="76">
                  <c:v>45368</c:v>
                </c:pt>
                <c:pt idx="77">
                  <c:v>45369</c:v>
                </c:pt>
                <c:pt idx="78">
                  <c:v>45370</c:v>
                </c:pt>
                <c:pt idx="79">
                  <c:v>45371</c:v>
                </c:pt>
                <c:pt idx="80">
                  <c:v>45372</c:v>
                </c:pt>
                <c:pt idx="81">
                  <c:v>45373</c:v>
                </c:pt>
                <c:pt idx="82">
                  <c:v>45374</c:v>
                </c:pt>
                <c:pt idx="83">
                  <c:v>45375</c:v>
                </c:pt>
                <c:pt idx="84">
                  <c:v>45376</c:v>
                </c:pt>
                <c:pt idx="85">
                  <c:v>45377</c:v>
                </c:pt>
                <c:pt idx="86">
                  <c:v>45378</c:v>
                </c:pt>
                <c:pt idx="87">
                  <c:v>45379</c:v>
                </c:pt>
                <c:pt idx="88">
                  <c:v>45380</c:v>
                </c:pt>
                <c:pt idx="89">
                  <c:v>45381</c:v>
                </c:pt>
                <c:pt idx="90">
                  <c:v>45382</c:v>
                </c:pt>
                <c:pt idx="91">
                  <c:v>45383</c:v>
                </c:pt>
                <c:pt idx="92">
                  <c:v>45384</c:v>
                </c:pt>
                <c:pt idx="93">
                  <c:v>45385</c:v>
                </c:pt>
                <c:pt idx="94">
                  <c:v>45386</c:v>
                </c:pt>
                <c:pt idx="95">
                  <c:v>45387</c:v>
                </c:pt>
                <c:pt idx="96">
                  <c:v>45388</c:v>
                </c:pt>
                <c:pt idx="97">
                  <c:v>45389</c:v>
                </c:pt>
                <c:pt idx="98">
                  <c:v>45390</c:v>
                </c:pt>
                <c:pt idx="99">
                  <c:v>45391</c:v>
                </c:pt>
                <c:pt idx="100">
                  <c:v>45392</c:v>
                </c:pt>
                <c:pt idx="101">
                  <c:v>45393</c:v>
                </c:pt>
                <c:pt idx="102">
                  <c:v>45394</c:v>
                </c:pt>
                <c:pt idx="103">
                  <c:v>45395</c:v>
                </c:pt>
                <c:pt idx="104">
                  <c:v>45396</c:v>
                </c:pt>
                <c:pt idx="105">
                  <c:v>45397</c:v>
                </c:pt>
                <c:pt idx="106">
                  <c:v>45398</c:v>
                </c:pt>
                <c:pt idx="107">
                  <c:v>45399</c:v>
                </c:pt>
                <c:pt idx="108">
                  <c:v>45400</c:v>
                </c:pt>
                <c:pt idx="109">
                  <c:v>45401</c:v>
                </c:pt>
                <c:pt idx="110">
                  <c:v>45402</c:v>
                </c:pt>
                <c:pt idx="111">
                  <c:v>45403</c:v>
                </c:pt>
                <c:pt idx="112">
                  <c:v>45404</c:v>
                </c:pt>
                <c:pt idx="113">
                  <c:v>45405</c:v>
                </c:pt>
                <c:pt idx="114">
                  <c:v>45406</c:v>
                </c:pt>
                <c:pt idx="115">
                  <c:v>45407</c:v>
                </c:pt>
                <c:pt idx="116">
                  <c:v>45408</c:v>
                </c:pt>
                <c:pt idx="117">
                  <c:v>45409</c:v>
                </c:pt>
                <c:pt idx="118">
                  <c:v>45410</c:v>
                </c:pt>
                <c:pt idx="119">
                  <c:v>45411</c:v>
                </c:pt>
                <c:pt idx="120">
                  <c:v>45412</c:v>
                </c:pt>
                <c:pt idx="121">
                  <c:v>45413</c:v>
                </c:pt>
                <c:pt idx="122">
                  <c:v>45414</c:v>
                </c:pt>
                <c:pt idx="123">
                  <c:v>45415</c:v>
                </c:pt>
                <c:pt idx="124">
                  <c:v>45416</c:v>
                </c:pt>
                <c:pt idx="125">
                  <c:v>45417</c:v>
                </c:pt>
                <c:pt idx="126">
                  <c:v>45418</c:v>
                </c:pt>
                <c:pt idx="127">
                  <c:v>45419</c:v>
                </c:pt>
                <c:pt idx="128">
                  <c:v>45420</c:v>
                </c:pt>
                <c:pt idx="129">
                  <c:v>45421</c:v>
                </c:pt>
                <c:pt idx="130">
                  <c:v>45422</c:v>
                </c:pt>
                <c:pt idx="131">
                  <c:v>45423</c:v>
                </c:pt>
                <c:pt idx="132">
                  <c:v>45424</c:v>
                </c:pt>
                <c:pt idx="133">
                  <c:v>45425</c:v>
                </c:pt>
                <c:pt idx="134">
                  <c:v>45426</c:v>
                </c:pt>
                <c:pt idx="135">
                  <c:v>45427</c:v>
                </c:pt>
                <c:pt idx="136">
                  <c:v>45428</c:v>
                </c:pt>
                <c:pt idx="137">
                  <c:v>45429</c:v>
                </c:pt>
                <c:pt idx="138">
                  <c:v>45430</c:v>
                </c:pt>
                <c:pt idx="139">
                  <c:v>45431</c:v>
                </c:pt>
                <c:pt idx="140">
                  <c:v>45432</c:v>
                </c:pt>
                <c:pt idx="141">
                  <c:v>45433</c:v>
                </c:pt>
                <c:pt idx="142">
                  <c:v>45434</c:v>
                </c:pt>
                <c:pt idx="143">
                  <c:v>45435</c:v>
                </c:pt>
                <c:pt idx="144">
                  <c:v>45436</c:v>
                </c:pt>
                <c:pt idx="145">
                  <c:v>45437</c:v>
                </c:pt>
                <c:pt idx="146">
                  <c:v>45438</c:v>
                </c:pt>
                <c:pt idx="147">
                  <c:v>45439</c:v>
                </c:pt>
                <c:pt idx="148">
                  <c:v>45440</c:v>
                </c:pt>
                <c:pt idx="149">
                  <c:v>45441</c:v>
                </c:pt>
                <c:pt idx="150">
                  <c:v>45442</c:v>
                </c:pt>
                <c:pt idx="151">
                  <c:v>45443</c:v>
                </c:pt>
                <c:pt idx="152">
                  <c:v>45444</c:v>
                </c:pt>
                <c:pt idx="153">
                  <c:v>45445</c:v>
                </c:pt>
                <c:pt idx="154">
                  <c:v>45446</c:v>
                </c:pt>
                <c:pt idx="155">
                  <c:v>45447</c:v>
                </c:pt>
                <c:pt idx="156">
                  <c:v>45448</c:v>
                </c:pt>
                <c:pt idx="157">
                  <c:v>45449</c:v>
                </c:pt>
                <c:pt idx="158">
                  <c:v>45450</c:v>
                </c:pt>
                <c:pt idx="159">
                  <c:v>45451</c:v>
                </c:pt>
                <c:pt idx="160">
                  <c:v>45452</c:v>
                </c:pt>
                <c:pt idx="161">
                  <c:v>45453</c:v>
                </c:pt>
                <c:pt idx="162">
                  <c:v>45454</c:v>
                </c:pt>
                <c:pt idx="163">
                  <c:v>45455</c:v>
                </c:pt>
                <c:pt idx="164">
                  <c:v>45456</c:v>
                </c:pt>
                <c:pt idx="165">
                  <c:v>45457</c:v>
                </c:pt>
                <c:pt idx="166">
                  <c:v>45458</c:v>
                </c:pt>
                <c:pt idx="167">
                  <c:v>45459</c:v>
                </c:pt>
                <c:pt idx="168">
                  <c:v>45460</c:v>
                </c:pt>
                <c:pt idx="169">
                  <c:v>45461</c:v>
                </c:pt>
                <c:pt idx="170">
                  <c:v>45462</c:v>
                </c:pt>
                <c:pt idx="171">
                  <c:v>45463</c:v>
                </c:pt>
                <c:pt idx="172">
                  <c:v>45464</c:v>
                </c:pt>
                <c:pt idx="173">
                  <c:v>45465</c:v>
                </c:pt>
                <c:pt idx="174">
                  <c:v>45466</c:v>
                </c:pt>
                <c:pt idx="175">
                  <c:v>45467</c:v>
                </c:pt>
                <c:pt idx="176">
                  <c:v>45468</c:v>
                </c:pt>
                <c:pt idx="177">
                  <c:v>45469</c:v>
                </c:pt>
                <c:pt idx="178">
                  <c:v>45470</c:v>
                </c:pt>
                <c:pt idx="179">
                  <c:v>45471</c:v>
                </c:pt>
                <c:pt idx="180">
                  <c:v>45472</c:v>
                </c:pt>
                <c:pt idx="181">
                  <c:v>45473</c:v>
                </c:pt>
                <c:pt idx="182">
                  <c:v>45474</c:v>
                </c:pt>
                <c:pt idx="183">
                  <c:v>45475</c:v>
                </c:pt>
                <c:pt idx="184">
                  <c:v>45476</c:v>
                </c:pt>
                <c:pt idx="185">
                  <c:v>45477</c:v>
                </c:pt>
                <c:pt idx="186">
                  <c:v>45478</c:v>
                </c:pt>
                <c:pt idx="187">
                  <c:v>45479</c:v>
                </c:pt>
                <c:pt idx="188">
                  <c:v>45480</c:v>
                </c:pt>
                <c:pt idx="189">
                  <c:v>45481</c:v>
                </c:pt>
                <c:pt idx="190">
                  <c:v>45482</c:v>
                </c:pt>
                <c:pt idx="191">
                  <c:v>45483</c:v>
                </c:pt>
                <c:pt idx="192">
                  <c:v>45484</c:v>
                </c:pt>
                <c:pt idx="193">
                  <c:v>45485</c:v>
                </c:pt>
                <c:pt idx="194">
                  <c:v>45486</c:v>
                </c:pt>
                <c:pt idx="195">
                  <c:v>45487</c:v>
                </c:pt>
                <c:pt idx="196">
                  <c:v>45488</c:v>
                </c:pt>
                <c:pt idx="197">
                  <c:v>45489</c:v>
                </c:pt>
                <c:pt idx="198">
                  <c:v>45490</c:v>
                </c:pt>
                <c:pt idx="199">
                  <c:v>45491</c:v>
                </c:pt>
                <c:pt idx="200">
                  <c:v>45492</c:v>
                </c:pt>
                <c:pt idx="201">
                  <c:v>45493</c:v>
                </c:pt>
                <c:pt idx="202">
                  <c:v>45494</c:v>
                </c:pt>
                <c:pt idx="203">
                  <c:v>45495</c:v>
                </c:pt>
                <c:pt idx="204">
                  <c:v>45496</c:v>
                </c:pt>
                <c:pt idx="205">
                  <c:v>45497</c:v>
                </c:pt>
                <c:pt idx="206">
                  <c:v>45498</c:v>
                </c:pt>
                <c:pt idx="207">
                  <c:v>45499</c:v>
                </c:pt>
                <c:pt idx="208">
                  <c:v>45500</c:v>
                </c:pt>
                <c:pt idx="209">
                  <c:v>45501</c:v>
                </c:pt>
                <c:pt idx="210">
                  <c:v>45502</c:v>
                </c:pt>
                <c:pt idx="211">
                  <c:v>45503</c:v>
                </c:pt>
                <c:pt idx="212">
                  <c:v>45504</c:v>
                </c:pt>
                <c:pt idx="213">
                  <c:v>45505</c:v>
                </c:pt>
                <c:pt idx="214">
                  <c:v>45506</c:v>
                </c:pt>
                <c:pt idx="215">
                  <c:v>45507</c:v>
                </c:pt>
                <c:pt idx="216">
                  <c:v>45508</c:v>
                </c:pt>
                <c:pt idx="217">
                  <c:v>45509</c:v>
                </c:pt>
                <c:pt idx="218">
                  <c:v>45510</c:v>
                </c:pt>
                <c:pt idx="219">
                  <c:v>45511</c:v>
                </c:pt>
                <c:pt idx="220">
                  <c:v>45512</c:v>
                </c:pt>
                <c:pt idx="221">
                  <c:v>45513</c:v>
                </c:pt>
                <c:pt idx="222">
                  <c:v>45514</c:v>
                </c:pt>
                <c:pt idx="223">
                  <c:v>45515</c:v>
                </c:pt>
                <c:pt idx="224">
                  <c:v>45516</c:v>
                </c:pt>
                <c:pt idx="225">
                  <c:v>45517</c:v>
                </c:pt>
                <c:pt idx="226">
                  <c:v>45518</c:v>
                </c:pt>
                <c:pt idx="227">
                  <c:v>45519</c:v>
                </c:pt>
                <c:pt idx="228">
                  <c:v>45520</c:v>
                </c:pt>
                <c:pt idx="229">
                  <c:v>45521</c:v>
                </c:pt>
                <c:pt idx="230">
                  <c:v>45522</c:v>
                </c:pt>
                <c:pt idx="231">
                  <c:v>45523</c:v>
                </c:pt>
                <c:pt idx="232">
                  <c:v>45524</c:v>
                </c:pt>
                <c:pt idx="233">
                  <c:v>45525</c:v>
                </c:pt>
                <c:pt idx="234">
                  <c:v>45526</c:v>
                </c:pt>
                <c:pt idx="235">
                  <c:v>45527</c:v>
                </c:pt>
                <c:pt idx="236">
                  <c:v>45528</c:v>
                </c:pt>
                <c:pt idx="237">
                  <c:v>45529</c:v>
                </c:pt>
                <c:pt idx="238">
                  <c:v>45530</c:v>
                </c:pt>
                <c:pt idx="239">
                  <c:v>45531</c:v>
                </c:pt>
                <c:pt idx="240">
                  <c:v>45532</c:v>
                </c:pt>
                <c:pt idx="241">
                  <c:v>45533</c:v>
                </c:pt>
                <c:pt idx="242">
                  <c:v>45534</c:v>
                </c:pt>
                <c:pt idx="243">
                  <c:v>45535</c:v>
                </c:pt>
                <c:pt idx="244">
                  <c:v>45536</c:v>
                </c:pt>
                <c:pt idx="245">
                  <c:v>45537</c:v>
                </c:pt>
                <c:pt idx="246">
                  <c:v>45538</c:v>
                </c:pt>
                <c:pt idx="247">
                  <c:v>45539</c:v>
                </c:pt>
                <c:pt idx="248">
                  <c:v>45540</c:v>
                </c:pt>
                <c:pt idx="249">
                  <c:v>45541</c:v>
                </c:pt>
                <c:pt idx="250">
                  <c:v>45542</c:v>
                </c:pt>
                <c:pt idx="251">
                  <c:v>45543</c:v>
                </c:pt>
                <c:pt idx="252">
                  <c:v>45544</c:v>
                </c:pt>
                <c:pt idx="253">
                  <c:v>45545</c:v>
                </c:pt>
                <c:pt idx="254">
                  <c:v>45546</c:v>
                </c:pt>
                <c:pt idx="255">
                  <c:v>45547</c:v>
                </c:pt>
                <c:pt idx="256">
                  <c:v>45548</c:v>
                </c:pt>
                <c:pt idx="257">
                  <c:v>45549</c:v>
                </c:pt>
                <c:pt idx="258">
                  <c:v>45550</c:v>
                </c:pt>
                <c:pt idx="259">
                  <c:v>45551</c:v>
                </c:pt>
                <c:pt idx="260">
                  <c:v>45552</c:v>
                </c:pt>
                <c:pt idx="261">
                  <c:v>45553</c:v>
                </c:pt>
                <c:pt idx="262">
                  <c:v>45554</c:v>
                </c:pt>
                <c:pt idx="263">
                  <c:v>45555</c:v>
                </c:pt>
                <c:pt idx="264">
                  <c:v>45556</c:v>
                </c:pt>
                <c:pt idx="265">
                  <c:v>45557</c:v>
                </c:pt>
                <c:pt idx="266">
                  <c:v>45558</c:v>
                </c:pt>
                <c:pt idx="267">
                  <c:v>45559</c:v>
                </c:pt>
                <c:pt idx="268">
                  <c:v>45560</c:v>
                </c:pt>
                <c:pt idx="269">
                  <c:v>45561</c:v>
                </c:pt>
                <c:pt idx="270">
                  <c:v>45562</c:v>
                </c:pt>
                <c:pt idx="271">
                  <c:v>45563</c:v>
                </c:pt>
                <c:pt idx="272">
                  <c:v>45564</c:v>
                </c:pt>
                <c:pt idx="273">
                  <c:v>45565</c:v>
                </c:pt>
                <c:pt idx="274">
                  <c:v>45566</c:v>
                </c:pt>
                <c:pt idx="275">
                  <c:v>45567</c:v>
                </c:pt>
                <c:pt idx="276">
                  <c:v>45568</c:v>
                </c:pt>
                <c:pt idx="277">
                  <c:v>45569</c:v>
                </c:pt>
                <c:pt idx="278">
                  <c:v>45570</c:v>
                </c:pt>
                <c:pt idx="279">
                  <c:v>45571</c:v>
                </c:pt>
                <c:pt idx="280">
                  <c:v>45572</c:v>
                </c:pt>
                <c:pt idx="281">
                  <c:v>45573</c:v>
                </c:pt>
                <c:pt idx="282">
                  <c:v>45574</c:v>
                </c:pt>
                <c:pt idx="283">
                  <c:v>45575</c:v>
                </c:pt>
                <c:pt idx="284">
                  <c:v>45576</c:v>
                </c:pt>
                <c:pt idx="285">
                  <c:v>45577</c:v>
                </c:pt>
                <c:pt idx="286">
                  <c:v>45578</c:v>
                </c:pt>
                <c:pt idx="287">
                  <c:v>45579</c:v>
                </c:pt>
                <c:pt idx="288">
                  <c:v>45580</c:v>
                </c:pt>
                <c:pt idx="289">
                  <c:v>45581</c:v>
                </c:pt>
                <c:pt idx="290">
                  <c:v>45582</c:v>
                </c:pt>
                <c:pt idx="291">
                  <c:v>45583</c:v>
                </c:pt>
                <c:pt idx="292">
                  <c:v>45584</c:v>
                </c:pt>
                <c:pt idx="293">
                  <c:v>45585</c:v>
                </c:pt>
                <c:pt idx="294">
                  <c:v>45586</c:v>
                </c:pt>
                <c:pt idx="295">
                  <c:v>45587</c:v>
                </c:pt>
                <c:pt idx="296">
                  <c:v>45588</c:v>
                </c:pt>
                <c:pt idx="297">
                  <c:v>45589</c:v>
                </c:pt>
                <c:pt idx="298">
                  <c:v>45590</c:v>
                </c:pt>
                <c:pt idx="299">
                  <c:v>45591</c:v>
                </c:pt>
                <c:pt idx="300">
                  <c:v>45592</c:v>
                </c:pt>
                <c:pt idx="301">
                  <c:v>45593</c:v>
                </c:pt>
                <c:pt idx="302">
                  <c:v>45594</c:v>
                </c:pt>
                <c:pt idx="303">
                  <c:v>45595</c:v>
                </c:pt>
                <c:pt idx="304">
                  <c:v>45596</c:v>
                </c:pt>
                <c:pt idx="305">
                  <c:v>45597</c:v>
                </c:pt>
                <c:pt idx="306">
                  <c:v>45598</c:v>
                </c:pt>
                <c:pt idx="307">
                  <c:v>45599</c:v>
                </c:pt>
                <c:pt idx="308">
                  <c:v>45600</c:v>
                </c:pt>
                <c:pt idx="309">
                  <c:v>45601</c:v>
                </c:pt>
                <c:pt idx="310">
                  <c:v>45602</c:v>
                </c:pt>
                <c:pt idx="311">
                  <c:v>45603</c:v>
                </c:pt>
                <c:pt idx="312">
                  <c:v>45604</c:v>
                </c:pt>
                <c:pt idx="313">
                  <c:v>45605</c:v>
                </c:pt>
                <c:pt idx="314">
                  <c:v>45606</c:v>
                </c:pt>
                <c:pt idx="315">
                  <c:v>45607</c:v>
                </c:pt>
                <c:pt idx="316">
                  <c:v>45608</c:v>
                </c:pt>
                <c:pt idx="317">
                  <c:v>45609</c:v>
                </c:pt>
                <c:pt idx="318">
                  <c:v>45610</c:v>
                </c:pt>
                <c:pt idx="319">
                  <c:v>45611</c:v>
                </c:pt>
                <c:pt idx="320">
                  <c:v>45612</c:v>
                </c:pt>
                <c:pt idx="321">
                  <c:v>45613</c:v>
                </c:pt>
                <c:pt idx="322">
                  <c:v>45614</c:v>
                </c:pt>
                <c:pt idx="323">
                  <c:v>45615</c:v>
                </c:pt>
                <c:pt idx="324">
                  <c:v>45616</c:v>
                </c:pt>
                <c:pt idx="325">
                  <c:v>45617</c:v>
                </c:pt>
                <c:pt idx="326">
                  <c:v>45618</c:v>
                </c:pt>
                <c:pt idx="327">
                  <c:v>45619</c:v>
                </c:pt>
                <c:pt idx="328">
                  <c:v>45620</c:v>
                </c:pt>
                <c:pt idx="329">
                  <c:v>45621</c:v>
                </c:pt>
                <c:pt idx="330">
                  <c:v>45622</c:v>
                </c:pt>
                <c:pt idx="331">
                  <c:v>45623</c:v>
                </c:pt>
                <c:pt idx="332">
                  <c:v>45624</c:v>
                </c:pt>
                <c:pt idx="333">
                  <c:v>45625</c:v>
                </c:pt>
                <c:pt idx="334">
                  <c:v>45626</c:v>
                </c:pt>
                <c:pt idx="335">
                  <c:v>45627</c:v>
                </c:pt>
                <c:pt idx="336">
                  <c:v>45628</c:v>
                </c:pt>
                <c:pt idx="337">
                  <c:v>45629</c:v>
                </c:pt>
                <c:pt idx="338">
                  <c:v>45630</c:v>
                </c:pt>
                <c:pt idx="339">
                  <c:v>45631</c:v>
                </c:pt>
                <c:pt idx="340">
                  <c:v>45632</c:v>
                </c:pt>
                <c:pt idx="341">
                  <c:v>45633</c:v>
                </c:pt>
                <c:pt idx="342">
                  <c:v>45634</c:v>
                </c:pt>
                <c:pt idx="343">
                  <c:v>45635</c:v>
                </c:pt>
                <c:pt idx="344">
                  <c:v>45636</c:v>
                </c:pt>
                <c:pt idx="345">
                  <c:v>45637</c:v>
                </c:pt>
                <c:pt idx="346">
                  <c:v>45638</c:v>
                </c:pt>
                <c:pt idx="347">
                  <c:v>45639</c:v>
                </c:pt>
                <c:pt idx="348">
                  <c:v>45640</c:v>
                </c:pt>
                <c:pt idx="349">
                  <c:v>45641</c:v>
                </c:pt>
                <c:pt idx="350">
                  <c:v>45642</c:v>
                </c:pt>
                <c:pt idx="351">
                  <c:v>45643</c:v>
                </c:pt>
                <c:pt idx="352">
                  <c:v>45644</c:v>
                </c:pt>
                <c:pt idx="353">
                  <c:v>45645</c:v>
                </c:pt>
                <c:pt idx="354">
                  <c:v>45646</c:v>
                </c:pt>
                <c:pt idx="355">
                  <c:v>45647</c:v>
                </c:pt>
                <c:pt idx="356">
                  <c:v>45648</c:v>
                </c:pt>
                <c:pt idx="357">
                  <c:v>45649</c:v>
                </c:pt>
                <c:pt idx="358">
                  <c:v>45650</c:v>
                </c:pt>
                <c:pt idx="359">
                  <c:v>45651</c:v>
                </c:pt>
                <c:pt idx="360">
                  <c:v>45652</c:v>
                </c:pt>
                <c:pt idx="361">
                  <c:v>45653</c:v>
                </c:pt>
                <c:pt idx="362">
                  <c:v>45654</c:v>
                </c:pt>
                <c:pt idx="363">
                  <c:v>45655</c:v>
                </c:pt>
                <c:pt idx="364">
                  <c:v>45656</c:v>
                </c:pt>
              </c:numCache>
            </c:numRef>
          </c:cat>
          <c:val>
            <c:numRef>
              <c:f>'CSSG_consumos (2)'!$BB$112:$BB$171</c:f>
              <c:numCache>
                <c:formatCode>#,##0</c:formatCode>
                <c:ptCount val="60"/>
                <c:pt idx="0">
                  <c:v>31876347</c:v>
                </c:pt>
                <c:pt idx="1">
                  <c:v>30553744</c:v>
                </c:pt>
                <c:pt idx="2">
                  <c:v>31014527</c:v>
                </c:pt>
                <c:pt idx="3">
                  <c:v>31217557</c:v>
                </c:pt>
                <c:pt idx="4">
                  <c:v>34170970</c:v>
                </c:pt>
                <c:pt idx="5">
                  <c:v>32520106</c:v>
                </c:pt>
                <c:pt idx="6">
                  <c:v>32906638</c:v>
                </c:pt>
                <c:pt idx="7">
                  <c:v>33696750</c:v>
                </c:pt>
                <c:pt idx="8">
                  <c:v>32390922</c:v>
                </c:pt>
                <c:pt idx="9">
                  <c:v>31693570</c:v>
                </c:pt>
                <c:pt idx="10">
                  <c:v>31122221</c:v>
                </c:pt>
                <c:pt idx="11">
                  <c:v>32182366</c:v>
                </c:pt>
                <c:pt idx="12">
                  <c:v>29477783</c:v>
                </c:pt>
                <c:pt idx="13">
                  <c:v>29095951</c:v>
                </c:pt>
                <c:pt idx="14">
                  <c:v>29781846</c:v>
                </c:pt>
                <c:pt idx="15">
                  <c:v>29685731</c:v>
                </c:pt>
                <c:pt idx="16">
                  <c:v>29581637</c:v>
                </c:pt>
                <c:pt idx="17">
                  <c:v>28970442</c:v>
                </c:pt>
                <c:pt idx="18">
                  <c:v>31790535</c:v>
                </c:pt>
                <c:pt idx="19">
                  <c:v>29246688</c:v>
                </c:pt>
                <c:pt idx="20">
                  <c:v>27830687</c:v>
                </c:pt>
                <c:pt idx="21">
                  <c:v>28956844</c:v>
                </c:pt>
                <c:pt idx="22">
                  <c:v>30082466</c:v>
                </c:pt>
                <c:pt idx="23">
                  <c:v>28886318</c:v>
                </c:pt>
                <c:pt idx="24">
                  <c:v>29231930</c:v>
                </c:pt>
                <c:pt idx="25">
                  <c:v>29216234</c:v>
                </c:pt>
                <c:pt idx="26">
                  <c:v>28644842</c:v>
                </c:pt>
                <c:pt idx="27">
                  <c:v>28953765</c:v>
                </c:pt>
                <c:pt idx="28">
                  <c:v>28646021</c:v>
                </c:pt>
                <c:pt idx="29">
                  <c:v>26367269</c:v>
                </c:pt>
                <c:pt idx="30">
                  <c:v>30423729</c:v>
                </c:pt>
                <c:pt idx="31">
                  <c:v>32677773</c:v>
                </c:pt>
                <c:pt idx="32">
                  <c:v>34620128</c:v>
                </c:pt>
                <c:pt idx="33">
                  <c:v>34562233</c:v>
                </c:pt>
                <c:pt idx="34">
                  <c:v>32884085</c:v>
                </c:pt>
                <c:pt idx="35">
                  <c:v>31942454</c:v>
                </c:pt>
                <c:pt idx="36">
                  <c:v>33310032</c:v>
                </c:pt>
                <c:pt idx="37">
                  <c:v>32858295</c:v>
                </c:pt>
                <c:pt idx="38">
                  <c:v>31574779</c:v>
                </c:pt>
                <c:pt idx="39">
                  <c:v>31058756</c:v>
                </c:pt>
                <c:pt idx="40">
                  <c:v>34718243</c:v>
                </c:pt>
                <c:pt idx="41">
                  <c:v>34827183</c:v>
                </c:pt>
                <c:pt idx="42">
                  <c:v>31577805</c:v>
                </c:pt>
                <c:pt idx="43">
                  <c:v>29656375</c:v>
                </c:pt>
                <c:pt idx="44">
                  <c:v>30548005</c:v>
                </c:pt>
                <c:pt idx="45">
                  <c:v>31730327</c:v>
                </c:pt>
                <c:pt idx="46">
                  <c:v>34636020</c:v>
                </c:pt>
                <c:pt idx="47">
                  <c:v>34224675</c:v>
                </c:pt>
                <c:pt idx="48">
                  <c:v>32650485</c:v>
                </c:pt>
                <c:pt idx="49">
                  <c:v>33185693</c:v>
                </c:pt>
                <c:pt idx="50">
                  <c:v>33523667</c:v>
                </c:pt>
                <c:pt idx="51">
                  <c:v>36136714</c:v>
                </c:pt>
                <c:pt idx="52">
                  <c:v>36650845</c:v>
                </c:pt>
                <c:pt idx="53">
                  <c:v>35584885</c:v>
                </c:pt>
                <c:pt idx="54">
                  <c:v>33029877</c:v>
                </c:pt>
                <c:pt idx="55">
                  <c:v>33444001</c:v>
                </c:pt>
                <c:pt idx="56">
                  <c:v>32377061</c:v>
                </c:pt>
                <c:pt idx="57">
                  <c:v>35329096</c:v>
                </c:pt>
                <c:pt idx="58">
                  <c:v>35122386</c:v>
                </c:pt>
                <c:pt idx="59">
                  <c:v>35764973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ED-4B3E-918F-A41529DE5E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5211832"/>
        <c:axId val="1285213800"/>
      </c:areaChart>
      <c:lineChart>
        <c:grouping val="standard"/>
        <c:varyColors val="0"/>
        <c:ser>
          <c:idx val="1"/>
          <c:order val="1"/>
          <c:tx>
            <c:strRef>
              <c:f>'CSSG_consumos (2)'!$BD$111</c:f>
              <c:strCache>
                <c:ptCount val="1"/>
                <c:pt idx="0">
                  <c:v>Refinaria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(2)'!$BD$112:$BD$171</c:f>
              <c:numCache>
                <c:formatCode>#,##0</c:formatCode>
                <c:ptCount val="60"/>
                <c:pt idx="0">
                  <c:v>12609333</c:v>
                </c:pt>
                <c:pt idx="1">
                  <c:v>13388172</c:v>
                </c:pt>
                <c:pt idx="2">
                  <c:v>12183316</c:v>
                </c:pt>
                <c:pt idx="3">
                  <c:v>11595573</c:v>
                </c:pt>
                <c:pt idx="4">
                  <c:v>11370232</c:v>
                </c:pt>
                <c:pt idx="5">
                  <c:v>11885827</c:v>
                </c:pt>
                <c:pt idx="6">
                  <c:v>11454744</c:v>
                </c:pt>
                <c:pt idx="7">
                  <c:v>11556983</c:v>
                </c:pt>
                <c:pt idx="8">
                  <c:v>11248168</c:v>
                </c:pt>
                <c:pt idx="9">
                  <c:v>11209418</c:v>
                </c:pt>
                <c:pt idx="10">
                  <c:v>11150863</c:v>
                </c:pt>
                <c:pt idx="11">
                  <c:v>11037928</c:v>
                </c:pt>
                <c:pt idx="12">
                  <c:v>10668361</c:v>
                </c:pt>
                <c:pt idx="13">
                  <c:v>10136304</c:v>
                </c:pt>
                <c:pt idx="14">
                  <c:v>10036049</c:v>
                </c:pt>
                <c:pt idx="15">
                  <c:v>10095321</c:v>
                </c:pt>
                <c:pt idx="16">
                  <c:v>10714752</c:v>
                </c:pt>
                <c:pt idx="17">
                  <c:v>10820870</c:v>
                </c:pt>
                <c:pt idx="18">
                  <c:v>11027683</c:v>
                </c:pt>
                <c:pt idx="19">
                  <c:v>10959205</c:v>
                </c:pt>
                <c:pt idx="20">
                  <c:v>10897847</c:v>
                </c:pt>
                <c:pt idx="21">
                  <c:v>10907138</c:v>
                </c:pt>
                <c:pt idx="22">
                  <c:v>10894386</c:v>
                </c:pt>
                <c:pt idx="23">
                  <c:v>10732475</c:v>
                </c:pt>
                <c:pt idx="24">
                  <c:v>10571112</c:v>
                </c:pt>
                <c:pt idx="25">
                  <c:v>10492634</c:v>
                </c:pt>
                <c:pt idx="26">
                  <c:v>10525839</c:v>
                </c:pt>
                <c:pt idx="27">
                  <c:v>10791857</c:v>
                </c:pt>
                <c:pt idx="28">
                  <c:v>10984413</c:v>
                </c:pt>
                <c:pt idx="29">
                  <c:v>10801770</c:v>
                </c:pt>
                <c:pt idx="30">
                  <c:v>11283240</c:v>
                </c:pt>
                <c:pt idx="31">
                  <c:v>12039998</c:v>
                </c:pt>
                <c:pt idx="32">
                  <c:v>12281628</c:v>
                </c:pt>
                <c:pt idx="33">
                  <c:v>12175002</c:v>
                </c:pt>
                <c:pt idx="34">
                  <c:v>11740225</c:v>
                </c:pt>
                <c:pt idx="35">
                  <c:v>11215050</c:v>
                </c:pt>
                <c:pt idx="36">
                  <c:v>11276762</c:v>
                </c:pt>
                <c:pt idx="37">
                  <c:v>11378933</c:v>
                </c:pt>
                <c:pt idx="38">
                  <c:v>11735696</c:v>
                </c:pt>
                <c:pt idx="39">
                  <c:v>12385182</c:v>
                </c:pt>
                <c:pt idx="40">
                  <c:v>14520479</c:v>
                </c:pt>
                <c:pt idx="41">
                  <c:v>14625046</c:v>
                </c:pt>
                <c:pt idx="42">
                  <c:v>12814420</c:v>
                </c:pt>
                <c:pt idx="43">
                  <c:v>11992247</c:v>
                </c:pt>
                <c:pt idx="44">
                  <c:v>12237875</c:v>
                </c:pt>
                <c:pt idx="45">
                  <c:v>12945106</c:v>
                </c:pt>
                <c:pt idx="46">
                  <c:v>14766190</c:v>
                </c:pt>
                <c:pt idx="47">
                  <c:v>15752892</c:v>
                </c:pt>
                <c:pt idx="48">
                  <c:v>14216757</c:v>
                </c:pt>
                <c:pt idx="49">
                  <c:v>14239366</c:v>
                </c:pt>
                <c:pt idx="50">
                  <c:v>16389830</c:v>
                </c:pt>
                <c:pt idx="51">
                  <c:v>16674031</c:v>
                </c:pt>
                <c:pt idx="52">
                  <c:v>16773202</c:v>
                </c:pt>
                <c:pt idx="53">
                  <c:v>15791133</c:v>
                </c:pt>
                <c:pt idx="54">
                  <c:v>13287504</c:v>
                </c:pt>
                <c:pt idx="55">
                  <c:v>14579532</c:v>
                </c:pt>
                <c:pt idx="56">
                  <c:v>12257028</c:v>
                </c:pt>
                <c:pt idx="57">
                  <c:v>14822882</c:v>
                </c:pt>
                <c:pt idx="58">
                  <c:v>15126817</c:v>
                </c:pt>
                <c:pt idx="59">
                  <c:v>14533322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4ED-4B3E-918F-A41529DE5ECC}"/>
            </c:ext>
          </c:extLst>
        </c:ser>
        <c:ser>
          <c:idx val="2"/>
          <c:order val="2"/>
          <c:tx>
            <c:strRef>
              <c:f>'CSSG_consumos (2)'!$BE$111</c:f>
              <c:strCache>
                <c:ptCount val="1"/>
                <c:pt idx="0">
                  <c:v>Indústria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(2)'!$BE$112:$BE$171</c:f>
              <c:numCache>
                <c:formatCode>#,##0</c:formatCode>
                <c:ptCount val="60"/>
                <c:pt idx="0">
                  <c:v>5253251</c:v>
                </c:pt>
                <c:pt idx="1">
                  <c:v>3419126</c:v>
                </c:pt>
                <c:pt idx="2">
                  <c:v>4209648</c:v>
                </c:pt>
                <c:pt idx="3">
                  <c:v>4390207</c:v>
                </c:pt>
                <c:pt idx="4">
                  <c:v>4511186</c:v>
                </c:pt>
                <c:pt idx="5">
                  <c:v>3875498</c:v>
                </c:pt>
                <c:pt idx="6">
                  <c:v>3752129</c:v>
                </c:pt>
                <c:pt idx="7">
                  <c:v>4489974</c:v>
                </c:pt>
                <c:pt idx="8">
                  <c:v>4850949</c:v>
                </c:pt>
                <c:pt idx="9">
                  <c:v>4106406</c:v>
                </c:pt>
                <c:pt idx="10">
                  <c:v>4537268</c:v>
                </c:pt>
                <c:pt idx="11">
                  <c:v>5709429</c:v>
                </c:pt>
                <c:pt idx="12">
                  <c:v>4942870</c:v>
                </c:pt>
                <c:pt idx="13">
                  <c:v>5108602</c:v>
                </c:pt>
                <c:pt idx="14">
                  <c:v>5198007</c:v>
                </c:pt>
                <c:pt idx="15">
                  <c:v>5705118</c:v>
                </c:pt>
                <c:pt idx="16">
                  <c:v>6191813</c:v>
                </c:pt>
                <c:pt idx="17">
                  <c:v>5559087</c:v>
                </c:pt>
                <c:pt idx="18">
                  <c:v>5546572</c:v>
                </c:pt>
                <c:pt idx="19">
                  <c:v>6037213</c:v>
                </c:pt>
                <c:pt idx="20">
                  <c:v>5268316</c:v>
                </c:pt>
                <c:pt idx="21">
                  <c:v>5004076</c:v>
                </c:pt>
                <c:pt idx="22">
                  <c:v>4984581</c:v>
                </c:pt>
                <c:pt idx="23">
                  <c:v>4004015</c:v>
                </c:pt>
                <c:pt idx="24">
                  <c:v>4722424</c:v>
                </c:pt>
                <c:pt idx="25">
                  <c:v>4372139</c:v>
                </c:pt>
                <c:pt idx="26">
                  <c:v>4240741</c:v>
                </c:pt>
                <c:pt idx="27">
                  <c:v>3843433</c:v>
                </c:pt>
                <c:pt idx="28">
                  <c:v>4460858</c:v>
                </c:pt>
                <c:pt idx="29">
                  <c:v>4601301</c:v>
                </c:pt>
                <c:pt idx="30">
                  <c:v>5122040</c:v>
                </c:pt>
                <c:pt idx="31">
                  <c:v>4601474</c:v>
                </c:pt>
                <c:pt idx="32">
                  <c:v>4720902</c:v>
                </c:pt>
                <c:pt idx="33">
                  <c:v>4698679</c:v>
                </c:pt>
                <c:pt idx="34">
                  <c:v>4587389</c:v>
                </c:pt>
                <c:pt idx="35">
                  <c:v>4833933</c:v>
                </c:pt>
                <c:pt idx="36">
                  <c:v>6296121</c:v>
                </c:pt>
                <c:pt idx="37">
                  <c:v>7142274</c:v>
                </c:pt>
                <c:pt idx="38">
                  <c:v>6469541</c:v>
                </c:pt>
                <c:pt idx="39">
                  <c:v>4474772</c:v>
                </c:pt>
                <c:pt idx="40">
                  <c:v>4445601</c:v>
                </c:pt>
                <c:pt idx="41">
                  <c:v>4572947</c:v>
                </c:pt>
                <c:pt idx="42">
                  <c:v>4077099</c:v>
                </c:pt>
                <c:pt idx="43">
                  <c:v>4125884</c:v>
                </c:pt>
                <c:pt idx="44">
                  <c:v>4186237</c:v>
                </c:pt>
                <c:pt idx="45">
                  <c:v>4199109</c:v>
                </c:pt>
                <c:pt idx="46">
                  <c:v>4646516</c:v>
                </c:pt>
                <c:pt idx="47">
                  <c:v>4505064</c:v>
                </c:pt>
                <c:pt idx="48">
                  <c:v>4877502</c:v>
                </c:pt>
                <c:pt idx="49">
                  <c:v>5120738</c:v>
                </c:pt>
                <c:pt idx="50">
                  <c:v>4083386</c:v>
                </c:pt>
                <c:pt idx="51">
                  <c:v>4390621</c:v>
                </c:pt>
                <c:pt idx="52">
                  <c:v>5423049</c:v>
                </c:pt>
                <c:pt idx="53">
                  <c:v>5346684</c:v>
                </c:pt>
                <c:pt idx="54">
                  <c:v>4946503</c:v>
                </c:pt>
                <c:pt idx="55">
                  <c:v>4601578</c:v>
                </c:pt>
                <c:pt idx="56">
                  <c:v>5026293</c:v>
                </c:pt>
                <c:pt idx="57">
                  <c:v>5092810</c:v>
                </c:pt>
                <c:pt idx="58">
                  <c:v>4851911</c:v>
                </c:pt>
                <c:pt idx="59">
                  <c:v>4950199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4ED-4B3E-918F-A41529DE5ECC}"/>
            </c:ext>
          </c:extLst>
        </c:ser>
        <c:ser>
          <c:idx val="3"/>
          <c:order val="3"/>
          <c:tx>
            <c:strRef>
              <c:f>'CSSG_consumos (2)'!$BF$111</c:f>
              <c:strCache>
                <c:ptCount val="1"/>
                <c:pt idx="0">
                  <c:v>Cogeração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(2)'!$BF$112:$BF$171</c:f>
              <c:numCache>
                <c:formatCode>#,##0</c:formatCode>
                <c:ptCount val="60"/>
                <c:pt idx="0">
                  <c:v>14013763</c:v>
                </c:pt>
                <c:pt idx="1">
                  <c:v>13746446</c:v>
                </c:pt>
                <c:pt idx="2">
                  <c:v>14621563</c:v>
                </c:pt>
                <c:pt idx="3">
                  <c:v>15231777</c:v>
                </c:pt>
                <c:pt idx="4">
                  <c:v>18289552</c:v>
                </c:pt>
                <c:pt idx="5">
                  <c:v>16758781</c:v>
                </c:pt>
                <c:pt idx="6">
                  <c:v>17699765</c:v>
                </c:pt>
                <c:pt idx="7">
                  <c:v>17649793</c:v>
                </c:pt>
                <c:pt idx="8">
                  <c:v>16291805</c:v>
                </c:pt>
                <c:pt idx="9">
                  <c:v>16377746</c:v>
                </c:pt>
                <c:pt idx="10">
                  <c:v>15434090</c:v>
                </c:pt>
                <c:pt idx="11">
                  <c:v>15435009</c:v>
                </c:pt>
                <c:pt idx="12">
                  <c:v>13866552</c:v>
                </c:pt>
                <c:pt idx="13">
                  <c:v>13851045</c:v>
                </c:pt>
                <c:pt idx="14">
                  <c:v>14547790</c:v>
                </c:pt>
                <c:pt idx="15">
                  <c:v>13885292</c:v>
                </c:pt>
                <c:pt idx="16">
                  <c:v>12675072</c:v>
                </c:pt>
                <c:pt idx="17">
                  <c:v>12590485</c:v>
                </c:pt>
                <c:pt idx="18">
                  <c:v>15216280</c:v>
                </c:pt>
                <c:pt idx="19">
                  <c:v>12250270</c:v>
                </c:pt>
                <c:pt idx="20">
                  <c:v>11664524</c:v>
                </c:pt>
                <c:pt idx="21">
                  <c:v>13045630</c:v>
                </c:pt>
                <c:pt idx="22">
                  <c:v>14203499</c:v>
                </c:pt>
                <c:pt idx="23">
                  <c:v>14149828</c:v>
                </c:pt>
                <c:pt idx="24">
                  <c:v>13938394</c:v>
                </c:pt>
                <c:pt idx="25">
                  <c:v>14351461</c:v>
                </c:pt>
                <c:pt idx="26">
                  <c:v>13878262</c:v>
                </c:pt>
                <c:pt idx="27">
                  <c:v>14318475</c:v>
                </c:pt>
                <c:pt idx="28">
                  <c:v>13200750</c:v>
                </c:pt>
                <c:pt idx="29">
                  <c:v>10964198</c:v>
                </c:pt>
                <c:pt idx="30">
                  <c:v>14018449</c:v>
                </c:pt>
                <c:pt idx="31">
                  <c:v>16036301</c:v>
                </c:pt>
                <c:pt idx="32">
                  <c:v>17617598</c:v>
                </c:pt>
                <c:pt idx="33">
                  <c:v>17688552</c:v>
                </c:pt>
                <c:pt idx="34">
                  <c:v>16556471</c:v>
                </c:pt>
                <c:pt idx="35">
                  <c:v>15893471</c:v>
                </c:pt>
                <c:pt idx="36">
                  <c:v>15737149</c:v>
                </c:pt>
                <c:pt idx="37">
                  <c:v>14337088</c:v>
                </c:pt>
                <c:pt idx="38">
                  <c:v>13369542</c:v>
                </c:pt>
                <c:pt idx="39">
                  <c:v>14198802</c:v>
                </c:pt>
                <c:pt idx="40">
                  <c:v>15752163</c:v>
                </c:pt>
                <c:pt idx="41">
                  <c:v>15629190</c:v>
                </c:pt>
                <c:pt idx="42">
                  <c:v>14686286</c:v>
                </c:pt>
                <c:pt idx="43">
                  <c:v>13538244</c:v>
                </c:pt>
                <c:pt idx="44">
                  <c:v>14123893</c:v>
                </c:pt>
                <c:pt idx="45">
                  <c:v>14586112</c:v>
                </c:pt>
                <c:pt idx="46">
                  <c:v>15223314</c:v>
                </c:pt>
                <c:pt idx="47">
                  <c:v>13966719</c:v>
                </c:pt>
                <c:pt idx="48">
                  <c:v>13556226</c:v>
                </c:pt>
                <c:pt idx="49">
                  <c:v>13825589</c:v>
                </c:pt>
                <c:pt idx="50">
                  <c:v>13050451</c:v>
                </c:pt>
                <c:pt idx="51">
                  <c:v>15072062</c:v>
                </c:pt>
                <c:pt idx="52">
                  <c:v>14454594</c:v>
                </c:pt>
                <c:pt idx="53">
                  <c:v>14447068</c:v>
                </c:pt>
                <c:pt idx="54">
                  <c:v>14795870</c:v>
                </c:pt>
                <c:pt idx="55">
                  <c:v>14262891</c:v>
                </c:pt>
                <c:pt idx="56">
                  <c:v>15093740</c:v>
                </c:pt>
                <c:pt idx="57">
                  <c:v>15413404</c:v>
                </c:pt>
                <c:pt idx="58">
                  <c:v>15143658</c:v>
                </c:pt>
                <c:pt idx="59">
                  <c:v>16281452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4ED-4B3E-918F-A41529DE5E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5211832"/>
        <c:axId val="1285213800"/>
      </c:lineChart>
      <c:dateAx>
        <c:axId val="1285211832"/>
        <c:scaling>
          <c:orientation val="minMax"/>
          <c:max val="45657"/>
          <c:min val="45292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85213800"/>
        <c:crosses val="autoZero"/>
        <c:auto val="1"/>
        <c:lblOffset val="100"/>
        <c:baseTimeUnit val="days"/>
        <c:majorUnit val="2"/>
        <c:majorTimeUnit val="months"/>
      </c:dateAx>
      <c:valAx>
        <c:axId val="1285213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1285211832"/>
        <c:crosses val="autoZero"/>
        <c:crossBetween val="between"/>
        <c:majorUnit val="10000000"/>
        <c:dispUnits>
          <c:builtInUnit val="millions"/>
          <c:dispUnitsLbl>
            <c:layout>
              <c:manualLayout>
                <c:xMode val="edge"/>
                <c:yMode val="edge"/>
                <c:x val="4.2553191489361701E-2"/>
                <c:y val="6.4963635270781986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2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495657766211122"/>
          <c:y val="0.91863894329801554"/>
          <c:w val="0.73668902299301942"/>
          <c:h val="7.27400715270242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Clientes Diretos - AP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'CSSG_consumos (2)'!$BV$135</c:f>
              <c:strCache>
                <c:ptCount val="1"/>
                <c:pt idx="0">
                  <c:v>Cogeração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'CSSG_consumos (2)'!$CG$134:$CH$134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'CSSG_consumos (2)'!$CG$135:$CH$135</c:f>
              <c:numCache>
                <c:formatCode>0%</c:formatCode>
                <c:ptCount val="2"/>
                <c:pt idx="0">
                  <c:v>0.52169583006172549</c:v>
                </c:pt>
                <c:pt idx="1">
                  <c:v>0.4619417340676501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2E-4425-8CF3-4882C6068608}"/>
            </c:ext>
          </c:extLst>
        </c:ser>
        <c:ser>
          <c:idx val="2"/>
          <c:order val="1"/>
          <c:tx>
            <c:strRef>
              <c:f>'CSSG_consumos (2)'!$BV$137</c:f>
              <c:strCache>
                <c:ptCount val="1"/>
                <c:pt idx="0">
                  <c:v>Refinaria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'CSSG_consumos (2)'!$CG$134:$CH$134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'CSSG_consumos (2)'!$CG$137:$CH$137</c:f>
              <c:numCache>
                <c:formatCode>0%</c:formatCode>
                <c:ptCount val="2"/>
                <c:pt idx="0">
                  <c:v>0.35063253570353892</c:v>
                </c:pt>
                <c:pt idx="1">
                  <c:v>0.38661900377055025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2E-4425-8CF3-4882C6068608}"/>
            </c:ext>
          </c:extLst>
        </c:ser>
        <c:ser>
          <c:idx val="1"/>
          <c:order val="2"/>
          <c:tx>
            <c:strRef>
              <c:f>'CSSG_consumos (2)'!$BV$136</c:f>
              <c:strCache>
                <c:ptCount val="1"/>
                <c:pt idx="0">
                  <c:v>Indústria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'CSSG_consumos (2)'!$CG$134:$CH$134</c:f>
              <c:numCache>
                <c:formatCode>General</c:formatCode>
                <c:ptCount val="2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'CSSG_consumos (2)'!$CG$136:$CH$136</c:f>
              <c:numCache>
                <c:formatCode>0%</c:formatCode>
                <c:ptCount val="2"/>
                <c:pt idx="0">
                  <c:v>0.12767163423473565</c:v>
                </c:pt>
                <c:pt idx="1">
                  <c:v>0.15143926216179962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D2E-4425-8CF3-4882C60686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0086632"/>
        <c:axId val="820076464"/>
      </c:barChart>
      <c:catAx>
        <c:axId val="820086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0076464"/>
        <c:crosses val="autoZero"/>
        <c:auto val="1"/>
        <c:lblAlgn val="ctr"/>
        <c:lblOffset val="100"/>
        <c:noMultiLvlLbl val="0"/>
      </c:catAx>
      <c:valAx>
        <c:axId val="82007646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0086632"/>
        <c:crosses val="autoZero"/>
        <c:crossBetween val="between"/>
        <c:majorUnit val="0.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7106595537968975E-2"/>
          <c:y val="0.14400521417853271"/>
          <c:w val="0.90950946750341699"/>
          <c:h val="0.6662164205865666"/>
        </c:manualLayout>
      </c:layout>
      <c:areaChart>
        <c:grouping val="standard"/>
        <c:varyColors val="0"/>
        <c:ser>
          <c:idx val="0"/>
          <c:order val="0"/>
          <c:tx>
            <c:strRef>
              <c:f>'CSSG_consumos (2)'!$AJ$111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  <a:effectLst/>
          </c:spPr>
          <c:cat>
            <c:numRef>
              <c:f>'CSSG_consumos (2)'!$AH$112:$AH$476</c:f>
              <c:numCache>
                <c:formatCode>m/d/yyyy</c:formatCode>
                <c:ptCount val="365"/>
                <c:pt idx="0">
                  <c:v>44562</c:v>
                </c:pt>
                <c:pt idx="1">
                  <c:v>44563</c:v>
                </c:pt>
                <c:pt idx="2">
                  <c:v>44564</c:v>
                </c:pt>
                <c:pt idx="3">
                  <c:v>44565</c:v>
                </c:pt>
                <c:pt idx="4">
                  <c:v>44566</c:v>
                </c:pt>
                <c:pt idx="5">
                  <c:v>44567</c:v>
                </c:pt>
                <c:pt idx="6">
                  <c:v>44568</c:v>
                </c:pt>
                <c:pt idx="7">
                  <c:v>44569</c:v>
                </c:pt>
                <c:pt idx="8">
                  <c:v>44570</c:v>
                </c:pt>
                <c:pt idx="9">
                  <c:v>44571</c:v>
                </c:pt>
                <c:pt idx="10">
                  <c:v>44572</c:v>
                </c:pt>
                <c:pt idx="11">
                  <c:v>44573</c:v>
                </c:pt>
                <c:pt idx="12">
                  <c:v>44574</c:v>
                </c:pt>
                <c:pt idx="13">
                  <c:v>44575</c:v>
                </c:pt>
                <c:pt idx="14">
                  <c:v>44576</c:v>
                </c:pt>
                <c:pt idx="15">
                  <c:v>44577</c:v>
                </c:pt>
                <c:pt idx="16">
                  <c:v>44578</c:v>
                </c:pt>
                <c:pt idx="17">
                  <c:v>44579</c:v>
                </c:pt>
                <c:pt idx="18">
                  <c:v>44580</c:v>
                </c:pt>
                <c:pt idx="19">
                  <c:v>44581</c:v>
                </c:pt>
                <c:pt idx="20">
                  <c:v>44582</c:v>
                </c:pt>
                <c:pt idx="21">
                  <c:v>44583</c:v>
                </c:pt>
                <c:pt idx="22">
                  <c:v>44584</c:v>
                </c:pt>
                <c:pt idx="23">
                  <c:v>44585</c:v>
                </c:pt>
                <c:pt idx="24">
                  <c:v>44586</c:v>
                </c:pt>
                <c:pt idx="25">
                  <c:v>44587</c:v>
                </c:pt>
                <c:pt idx="26">
                  <c:v>44588</c:v>
                </c:pt>
                <c:pt idx="27">
                  <c:v>44589</c:v>
                </c:pt>
                <c:pt idx="28">
                  <c:v>44590</c:v>
                </c:pt>
                <c:pt idx="29">
                  <c:v>44591</c:v>
                </c:pt>
                <c:pt idx="30">
                  <c:v>44592</c:v>
                </c:pt>
                <c:pt idx="31">
                  <c:v>44593</c:v>
                </c:pt>
                <c:pt idx="32">
                  <c:v>44594</c:v>
                </c:pt>
                <c:pt idx="33">
                  <c:v>44595</c:v>
                </c:pt>
                <c:pt idx="34">
                  <c:v>44596</c:v>
                </c:pt>
                <c:pt idx="35">
                  <c:v>44597</c:v>
                </c:pt>
                <c:pt idx="36">
                  <c:v>44598</c:v>
                </c:pt>
                <c:pt idx="37">
                  <c:v>44599</c:v>
                </c:pt>
                <c:pt idx="38">
                  <c:v>44600</c:v>
                </c:pt>
                <c:pt idx="39">
                  <c:v>44601</c:v>
                </c:pt>
                <c:pt idx="40">
                  <c:v>44602</c:v>
                </c:pt>
                <c:pt idx="41">
                  <c:v>44603</c:v>
                </c:pt>
                <c:pt idx="42">
                  <c:v>44604</c:v>
                </c:pt>
                <c:pt idx="43">
                  <c:v>44605</c:v>
                </c:pt>
                <c:pt idx="44">
                  <c:v>44606</c:v>
                </c:pt>
                <c:pt idx="45">
                  <c:v>44607</c:v>
                </c:pt>
                <c:pt idx="46">
                  <c:v>44608</c:v>
                </c:pt>
                <c:pt idx="47">
                  <c:v>44609</c:v>
                </c:pt>
                <c:pt idx="48">
                  <c:v>44610</c:v>
                </c:pt>
                <c:pt idx="49">
                  <c:v>44611</c:v>
                </c:pt>
                <c:pt idx="50">
                  <c:v>44612</c:v>
                </c:pt>
                <c:pt idx="51">
                  <c:v>44613</c:v>
                </c:pt>
                <c:pt idx="52">
                  <c:v>44614</c:v>
                </c:pt>
                <c:pt idx="53">
                  <c:v>44615</c:v>
                </c:pt>
                <c:pt idx="54">
                  <c:v>44616</c:v>
                </c:pt>
                <c:pt idx="55">
                  <c:v>44617</c:v>
                </c:pt>
                <c:pt idx="56">
                  <c:v>44618</c:v>
                </c:pt>
                <c:pt idx="57">
                  <c:v>44619</c:v>
                </c:pt>
                <c:pt idx="58">
                  <c:v>44620</c:v>
                </c:pt>
                <c:pt idx="59">
                  <c:v>44621</c:v>
                </c:pt>
                <c:pt idx="60">
                  <c:v>44622</c:v>
                </c:pt>
                <c:pt idx="61">
                  <c:v>44623</c:v>
                </c:pt>
                <c:pt idx="62">
                  <c:v>44624</c:v>
                </c:pt>
                <c:pt idx="63">
                  <c:v>44625</c:v>
                </c:pt>
                <c:pt idx="64">
                  <c:v>44626</c:v>
                </c:pt>
                <c:pt idx="65">
                  <c:v>44627</c:v>
                </c:pt>
                <c:pt idx="66">
                  <c:v>44628</c:v>
                </c:pt>
                <c:pt idx="67">
                  <c:v>44629</c:v>
                </c:pt>
                <c:pt idx="68">
                  <c:v>44630</c:v>
                </c:pt>
                <c:pt idx="69">
                  <c:v>44631</c:v>
                </c:pt>
                <c:pt idx="70">
                  <c:v>44632</c:v>
                </c:pt>
                <c:pt idx="71">
                  <c:v>44633</c:v>
                </c:pt>
                <c:pt idx="72">
                  <c:v>44634</c:v>
                </c:pt>
                <c:pt idx="73">
                  <c:v>44635</c:v>
                </c:pt>
                <c:pt idx="74">
                  <c:v>44636</c:v>
                </c:pt>
                <c:pt idx="75">
                  <c:v>44637</c:v>
                </c:pt>
                <c:pt idx="76">
                  <c:v>44638</c:v>
                </c:pt>
                <c:pt idx="77">
                  <c:v>44639</c:v>
                </c:pt>
                <c:pt idx="78">
                  <c:v>44640</c:v>
                </c:pt>
                <c:pt idx="79">
                  <c:v>44641</c:v>
                </c:pt>
                <c:pt idx="80">
                  <c:v>44642</c:v>
                </c:pt>
                <c:pt idx="81">
                  <c:v>44643</c:v>
                </c:pt>
                <c:pt idx="82">
                  <c:v>44644</c:v>
                </c:pt>
                <c:pt idx="83">
                  <c:v>44645</c:v>
                </c:pt>
                <c:pt idx="84">
                  <c:v>44646</c:v>
                </c:pt>
                <c:pt idx="85">
                  <c:v>44647</c:v>
                </c:pt>
                <c:pt idx="86">
                  <c:v>44648</c:v>
                </c:pt>
                <c:pt idx="87">
                  <c:v>44649</c:v>
                </c:pt>
                <c:pt idx="88">
                  <c:v>44650</c:v>
                </c:pt>
                <c:pt idx="89">
                  <c:v>44651</c:v>
                </c:pt>
                <c:pt idx="90">
                  <c:v>44652</c:v>
                </c:pt>
                <c:pt idx="91">
                  <c:v>44653</c:v>
                </c:pt>
                <c:pt idx="92">
                  <c:v>44654</c:v>
                </c:pt>
                <c:pt idx="93">
                  <c:v>44655</c:v>
                </c:pt>
                <c:pt idx="94">
                  <c:v>44656</c:v>
                </c:pt>
                <c:pt idx="95">
                  <c:v>44657</c:v>
                </c:pt>
                <c:pt idx="96">
                  <c:v>44658</c:v>
                </c:pt>
                <c:pt idx="97">
                  <c:v>44659</c:v>
                </c:pt>
                <c:pt idx="98">
                  <c:v>44660</c:v>
                </c:pt>
                <c:pt idx="99">
                  <c:v>44661</c:v>
                </c:pt>
                <c:pt idx="100">
                  <c:v>44662</c:v>
                </c:pt>
                <c:pt idx="101">
                  <c:v>44663</c:v>
                </c:pt>
                <c:pt idx="102">
                  <c:v>44664</c:v>
                </c:pt>
                <c:pt idx="103">
                  <c:v>44665</c:v>
                </c:pt>
                <c:pt idx="104">
                  <c:v>44666</c:v>
                </c:pt>
                <c:pt idx="105">
                  <c:v>44667</c:v>
                </c:pt>
                <c:pt idx="106">
                  <c:v>44668</c:v>
                </c:pt>
                <c:pt idx="107">
                  <c:v>44669</c:v>
                </c:pt>
                <c:pt idx="108">
                  <c:v>44670</c:v>
                </c:pt>
                <c:pt idx="109">
                  <c:v>44671</c:v>
                </c:pt>
                <c:pt idx="110">
                  <c:v>44672</c:v>
                </c:pt>
                <c:pt idx="111">
                  <c:v>44673</c:v>
                </c:pt>
                <c:pt idx="112">
                  <c:v>44674</c:v>
                </c:pt>
                <c:pt idx="113">
                  <c:v>44675</c:v>
                </c:pt>
                <c:pt idx="114">
                  <c:v>44676</c:v>
                </c:pt>
                <c:pt idx="115">
                  <c:v>44677</c:v>
                </c:pt>
                <c:pt idx="116">
                  <c:v>44678</c:v>
                </c:pt>
                <c:pt idx="117">
                  <c:v>44679</c:v>
                </c:pt>
                <c:pt idx="118">
                  <c:v>44680</c:v>
                </c:pt>
                <c:pt idx="119">
                  <c:v>44681</c:v>
                </c:pt>
                <c:pt idx="120">
                  <c:v>44682</c:v>
                </c:pt>
                <c:pt idx="121">
                  <c:v>44683</c:v>
                </c:pt>
                <c:pt idx="122">
                  <c:v>44684</c:v>
                </c:pt>
                <c:pt idx="123">
                  <c:v>44685</c:v>
                </c:pt>
                <c:pt idx="124">
                  <c:v>44686</c:v>
                </c:pt>
                <c:pt idx="125">
                  <c:v>44687</c:v>
                </c:pt>
                <c:pt idx="126">
                  <c:v>44688</c:v>
                </c:pt>
                <c:pt idx="127">
                  <c:v>44689</c:v>
                </c:pt>
                <c:pt idx="128">
                  <c:v>44690</c:v>
                </c:pt>
                <c:pt idx="129">
                  <c:v>44691</c:v>
                </c:pt>
                <c:pt idx="130">
                  <c:v>44692</c:v>
                </c:pt>
                <c:pt idx="131">
                  <c:v>44693</c:v>
                </c:pt>
                <c:pt idx="132">
                  <c:v>44694</c:v>
                </c:pt>
                <c:pt idx="133">
                  <c:v>44695</c:v>
                </c:pt>
                <c:pt idx="134">
                  <c:v>44696</c:v>
                </c:pt>
                <c:pt idx="135">
                  <c:v>44697</c:v>
                </c:pt>
                <c:pt idx="136">
                  <c:v>44698</c:v>
                </c:pt>
                <c:pt idx="137">
                  <c:v>44699</c:v>
                </c:pt>
                <c:pt idx="138">
                  <c:v>44700</c:v>
                </c:pt>
                <c:pt idx="139">
                  <c:v>44701</c:v>
                </c:pt>
                <c:pt idx="140">
                  <c:v>44702</c:v>
                </c:pt>
                <c:pt idx="141">
                  <c:v>44703</c:v>
                </c:pt>
                <c:pt idx="142">
                  <c:v>44704</c:v>
                </c:pt>
                <c:pt idx="143">
                  <c:v>44705</c:v>
                </c:pt>
                <c:pt idx="144">
                  <c:v>44706</c:v>
                </c:pt>
                <c:pt idx="145">
                  <c:v>44707</c:v>
                </c:pt>
                <c:pt idx="146">
                  <c:v>44708</c:v>
                </c:pt>
                <c:pt idx="147">
                  <c:v>44709</c:v>
                </c:pt>
                <c:pt idx="148">
                  <c:v>44710</c:v>
                </c:pt>
                <c:pt idx="149">
                  <c:v>44711</c:v>
                </c:pt>
                <c:pt idx="150">
                  <c:v>44712</c:v>
                </c:pt>
                <c:pt idx="151">
                  <c:v>44713</c:v>
                </c:pt>
                <c:pt idx="152">
                  <c:v>44714</c:v>
                </c:pt>
                <c:pt idx="153">
                  <c:v>44715</c:v>
                </c:pt>
                <c:pt idx="154">
                  <c:v>44716</c:v>
                </c:pt>
                <c:pt idx="155">
                  <c:v>44717</c:v>
                </c:pt>
                <c:pt idx="156">
                  <c:v>44718</c:v>
                </c:pt>
                <c:pt idx="157">
                  <c:v>44719</c:v>
                </c:pt>
                <c:pt idx="158">
                  <c:v>44720</c:v>
                </c:pt>
                <c:pt idx="159">
                  <c:v>44721</c:v>
                </c:pt>
                <c:pt idx="160">
                  <c:v>44722</c:v>
                </c:pt>
                <c:pt idx="161">
                  <c:v>44723</c:v>
                </c:pt>
                <c:pt idx="162">
                  <c:v>44724</c:v>
                </c:pt>
                <c:pt idx="163">
                  <c:v>44725</c:v>
                </c:pt>
                <c:pt idx="164">
                  <c:v>44726</c:v>
                </c:pt>
                <c:pt idx="165">
                  <c:v>44727</c:v>
                </c:pt>
                <c:pt idx="166">
                  <c:v>44728</c:v>
                </c:pt>
                <c:pt idx="167">
                  <c:v>44729</c:v>
                </c:pt>
                <c:pt idx="168">
                  <c:v>44730</c:v>
                </c:pt>
                <c:pt idx="169">
                  <c:v>44731</c:v>
                </c:pt>
                <c:pt idx="170">
                  <c:v>44732</c:v>
                </c:pt>
                <c:pt idx="171">
                  <c:v>44733</c:v>
                </c:pt>
                <c:pt idx="172">
                  <c:v>44734</c:v>
                </c:pt>
                <c:pt idx="173">
                  <c:v>44735</c:v>
                </c:pt>
                <c:pt idx="174">
                  <c:v>44736</c:v>
                </c:pt>
                <c:pt idx="175">
                  <c:v>44737</c:v>
                </c:pt>
                <c:pt idx="176">
                  <c:v>44738</c:v>
                </c:pt>
                <c:pt idx="177">
                  <c:v>44739</c:v>
                </c:pt>
                <c:pt idx="178">
                  <c:v>44740</c:v>
                </c:pt>
                <c:pt idx="179">
                  <c:v>44741</c:v>
                </c:pt>
                <c:pt idx="180">
                  <c:v>44742</c:v>
                </c:pt>
                <c:pt idx="181">
                  <c:v>44743</c:v>
                </c:pt>
                <c:pt idx="182">
                  <c:v>44744</c:v>
                </c:pt>
                <c:pt idx="183">
                  <c:v>44745</c:v>
                </c:pt>
                <c:pt idx="184">
                  <c:v>44746</c:v>
                </c:pt>
                <c:pt idx="185">
                  <c:v>44747</c:v>
                </c:pt>
                <c:pt idx="186">
                  <c:v>44748</c:v>
                </c:pt>
                <c:pt idx="187">
                  <c:v>44749</c:v>
                </c:pt>
                <c:pt idx="188">
                  <c:v>44750</c:v>
                </c:pt>
                <c:pt idx="189">
                  <c:v>44751</c:v>
                </c:pt>
                <c:pt idx="190">
                  <c:v>44752</c:v>
                </c:pt>
                <c:pt idx="191">
                  <c:v>44753</c:v>
                </c:pt>
                <c:pt idx="192">
                  <c:v>44754</c:v>
                </c:pt>
                <c:pt idx="193">
                  <c:v>44755</c:v>
                </c:pt>
                <c:pt idx="194">
                  <c:v>44756</c:v>
                </c:pt>
                <c:pt idx="195">
                  <c:v>44757</c:v>
                </c:pt>
                <c:pt idx="196">
                  <c:v>44758</c:v>
                </c:pt>
                <c:pt idx="197">
                  <c:v>44759</c:v>
                </c:pt>
                <c:pt idx="198">
                  <c:v>44760</c:v>
                </c:pt>
                <c:pt idx="199">
                  <c:v>44761</c:v>
                </c:pt>
                <c:pt idx="200">
                  <c:v>44762</c:v>
                </c:pt>
                <c:pt idx="201">
                  <c:v>44763</c:v>
                </c:pt>
                <c:pt idx="202">
                  <c:v>44764</c:v>
                </c:pt>
                <c:pt idx="203">
                  <c:v>44765</c:v>
                </c:pt>
                <c:pt idx="204">
                  <c:v>44766</c:v>
                </c:pt>
                <c:pt idx="205">
                  <c:v>44767</c:v>
                </c:pt>
                <c:pt idx="206">
                  <c:v>44768</c:v>
                </c:pt>
                <c:pt idx="207">
                  <c:v>44769</c:v>
                </c:pt>
                <c:pt idx="208">
                  <c:v>44770</c:v>
                </c:pt>
                <c:pt idx="209">
                  <c:v>44771</c:v>
                </c:pt>
                <c:pt idx="210">
                  <c:v>44772</c:v>
                </c:pt>
                <c:pt idx="211">
                  <c:v>44773</c:v>
                </c:pt>
                <c:pt idx="212">
                  <c:v>44774</c:v>
                </c:pt>
                <c:pt idx="213">
                  <c:v>44775</c:v>
                </c:pt>
                <c:pt idx="214">
                  <c:v>44776</c:v>
                </c:pt>
                <c:pt idx="215">
                  <c:v>44777</c:v>
                </c:pt>
                <c:pt idx="216">
                  <c:v>44778</c:v>
                </c:pt>
                <c:pt idx="217">
                  <c:v>44779</c:v>
                </c:pt>
                <c:pt idx="218">
                  <c:v>44780</c:v>
                </c:pt>
                <c:pt idx="219">
                  <c:v>44781</c:v>
                </c:pt>
                <c:pt idx="220">
                  <c:v>44782</c:v>
                </c:pt>
                <c:pt idx="221">
                  <c:v>44783</c:v>
                </c:pt>
                <c:pt idx="222">
                  <c:v>44784</c:v>
                </c:pt>
                <c:pt idx="223">
                  <c:v>44785</c:v>
                </c:pt>
                <c:pt idx="224">
                  <c:v>44786</c:v>
                </c:pt>
                <c:pt idx="225">
                  <c:v>44787</c:v>
                </c:pt>
                <c:pt idx="226">
                  <c:v>44788</c:v>
                </c:pt>
                <c:pt idx="227">
                  <c:v>44789</c:v>
                </c:pt>
                <c:pt idx="228">
                  <c:v>44790</c:v>
                </c:pt>
                <c:pt idx="229">
                  <c:v>44791</c:v>
                </c:pt>
                <c:pt idx="230">
                  <c:v>44792</c:v>
                </c:pt>
                <c:pt idx="231">
                  <c:v>44793</c:v>
                </c:pt>
                <c:pt idx="232">
                  <c:v>44794</c:v>
                </c:pt>
                <c:pt idx="233">
                  <c:v>44795</c:v>
                </c:pt>
                <c:pt idx="234">
                  <c:v>44796</c:v>
                </c:pt>
                <c:pt idx="235">
                  <c:v>44797</c:v>
                </c:pt>
                <c:pt idx="236">
                  <c:v>44798</c:v>
                </c:pt>
                <c:pt idx="237">
                  <c:v>44799</c:v>
                </c:pt>
                <c:pt idx="238">
                  <c:v>44800</c:v>
                </c:pt>
                <c:pt idx="239">
                  <c:v>44801</c:v>
                </c:pt>
                <c:pt idx="240">
                  <c:v>44802</c:v>
                </c:pt>
                <c:pt idx="241">
                  <c:v>44803</c:v>
                </c:pt>
                <c:pt idx="242">
                  <c:v>44804</c:v>
                </c:pt>
                <c:pt idx="243">
                  <c:v>44805</c:v>
                </c:pt>
                <c:pt idx="244">
                  <c:v>44806</c:v>
                </c:pt>
                <c:pt idx="245">
                  <c:v>44807</c:v>
                </c:pt>
                <c:pt idx="246">
                  <c:v>44808</c:v>
                </c:pt>
                <c:pt idx="247">
                  <c:v>44809</c:v>
                </c:pt>
                <c:pt idx="248">
                  <c:v>44810</c:v>
                </c:pt>
                <c:pt idx="249">
                  <c:v>44811</c:v>
                </c:pt>
                <c:pt idx="250">
                  <c:v>44812</c:v>
                </c:pt>
                <c:pt idx="251">
                  <c:v>44813</c:v>
                </c:pt>
                <c:pt idx="252">
                  <c:v>44814</c:v>
                </c:pt>
                <c:pt idx="253">
                  <c:v>44815</c:v>
                </c:pt>
                <c:pt idx="254">
                  <c:v>44816</c:v>
                </c:pt>
                <c:pt idx="255">
                  <c:v>44817</c:v>
                </c:pt>
                <c:pt idx="256">
                  <c:v>44818</c:v>
                </c:pt>
                <c:pt idx="257">
                  <c:v>44819</c:v>
                </c:pt>
                <c:pt idx="258">
                  <c:v>44820</c:v>
                </c:pt>
                <c:pt idx="259">
                  <c:v>44821</c:v>
                </c:pt>
                <c:pt idx="260">
                  <c:v>44822</c:v>
                </c:pt>
                <c:pt idx="261">
                  <c:v>44823</c:v>
                </c:pt>
                <c:pt idx="262">
                  <c:v>44824</c:v>
                </c:pt>
                <c:pt idx="263">
                  <c:v>44825</c:v>
                </c:pt>
                <c:pt idx="264">
                  <c:v>44826</c:v>
                </c:pt>
                <c:pt idx="265">
                  <c:v>44827</c:v>
                </c:pt>
                <c:pt idx="266">
                  <c:v>44828</c:v>
                </c:pt>
                <c:pt idx="267">
                  <c:v>44829</c:v>
                </c:pt>
                <c:pt idx="268">
                  <c:v>44830</c:v>
                </c:pt>
                <c:pt idx="269">
                  <c:v>44831</c:v>
                </c:pt>
                <c:pt idx="270">
                  <c:v>44832</c:v>
                </c:pt>
                <c:pt idx="271">
                  <c:v>44833</c:v>
                </c:pt>
                <c:pt idx="272">
                  <c:v>44834</c:v>
                </c:pt>
                <c:pt idx="273">
                  <c:v>44835</c:v>
                </c:pt>
                <c:pt idx="274">
                  <c:v>44836</c:v>
                </c:pt>
                <c:pt idx="275">
                  <c:v>44837</c:v>
                </c:pt>
                <c:pt idx="276">
                  <c:v>44838</c:v>
                </c:pt>
                <c:pt idx="277">
                  <c:v>44839</c:v>
                </c:pt>
                <c:pt idx="278">
                  <c:v>44840</c:v>
                </c:pt>
                <c:pt idx="279">
                  <c:v>44841</c:v>
                </c:pt>
                <c:pt idx="280">
                  <c:v>44842</c:v>
                </c:pt>
                <c:pt idx="281">
                  <c:v>44843</c:v>
                </c:pt>
                <c:pt idx="282">
                  <c:v>44844</c:v>
                </c:pt>
                <c:pt idx="283">
                  <c:v>44845</c:v>
                </c:pt>
                <c:pt idx="284">
                  <c:v>44846</c:v>
                </c:pt>
                <c:pt idx="285">
                  <c:v>44847</c:v>
                </c:pt>
                <c:pt idx="286">
                  <c:v>44848</c:v>
                </c:pt>
                <c:pt idx="287">
                  <c:v>44849</c:v>
                </c:pt>
                <c:pt idx="288">
                  <c:v>44850</c:v>
                </c:pt>
                <c:pt idx="289">
                  <c:v>44851</c:v>
                </c:pt>
                <c:pt idx="290">
                  <c:v>44852</c:v>
                </c:pt>
                <c:pt idx="291">
                  <c:v>44853</c:v>
                </c:pt>
                <c:pt idx="292">
                  <c:v>44854</c:v>
                </c:pt>
                <c:pt idx="293">
                  <c:v>44855</c:v>
                </c:pt>
                <c:pt idx="294">
                  <c:v>44856</c:v>
                </c:pt>
                <c:pt idx="295">
                  <c:v>44857</c:v>
                </c:pt>
                <c:pt idx="296">
                  <c:v>44858</c:v>
                </c:pt>
                <c:pt idx="297">
                  <c:v>44859</c:v>
                </c:pt>
                <c:pt idx="298">
                  <c:v>44860</c:v>
                </c:pt>
                <c:pt idx="299">
                  <c:v>44861</c:v>
                </c:pt>
                <c:pt idx="300">
                  <c:v>44862</c:v>
                </c:pt>
                <c:pt idx="301">
                  <c:v>44863</c:v>
                </c:pt>
                <c:pt idx="302">
                  <c:v>44864</c:v>
                </c:pt>
                <c:pt idx="303">
                  <c:v>44865</c:v>
                </c:pt>
                <c:pt idx="304">
                  <c:v>44866</c:v>
                </c:pt>
                <c:pt idx="305">
                  <c:v>44867</c:v>
                </c:pt>
                <c:pt idx="306">
                  <c:v>44868</c:v>
                </c:pt>
                <c:pt idx="307">
                  <c:v>44869</c:v>
                </c:pt>
                <c:pt idx="308">
                  <c:v>44870</c:v>
                </c:pt>
                <c:pt idx="309">
                  <c:v>44871</c:v>
                </c:pt>
                <c:pt idx="310">
                  <c:v>44872</c:v>
                </c:pt>
                <c:pt idx="311">
                  <c:v>44873</c:v>
                </c:pt>
                <c:pt idx="312">
                  <c:v>44874</c:v>
                </c:pt>
                <c:pt idx="313">
                  <c:v>44875</c:v>
                </c:pt>
                <c:pt idx="314">
                  <c:v>44876</c:v>
                </c:pt>
                <c:pt idx="315">
                  <c:v>44877</c:v>
                </c:pt>
                <c:pt idx="316">
                  <c:v>44878</c:v>
                </c:pt>
                <c:pt idx="317">
                  <c:v>44879</c:v>
                </c:pt>
                <c:pt idx="318">
                  <c:v>44880</c:v>
                </c:pt>
                <c:pt idx="319">
                  <c:v>44881</c:v>
                </c:pt>
                <c:pt idx="320">
                  <c:v>44882</c:v>
                </c:pt>
                <c:pt idx="321">
                  <c:v>44883</c:v>
                </c:pt>
                <c:pt idx="322">
                  <c:v>44884</c:v>
                </c:pt>
                <c:pt idx="323">
                  <c:v>44885</c:v>
                </c:pt>
                <c:pt idx="324">
                  <c:v>44886</c:v>
                </c:pt>
                <c:pt idx="325">
                  <c:v>44887</c:v>
                </c:pt>
                <c:pt idx="326">
                  <c:v>44888</c:v>
                </c:pt>
                <c:pt idx="327">
                  <c:v>44889</c:v>
                </c:pt>
                <c:pt idx="328">
                  <c:v>44890</c:v>
                </c:pt>
                <c:pt idx="329">
                  <c:v>44891</c:v>
                </c:pt>
                <c:pt idx="330">
                  <c:v>44892</c:v>
                </c:pt>
                <c:pt idx="331">
                  <c:v>44893</c:v>
                </c:pt>
                <c:pt idx="332">
                  <c:v>44894</c:v>
                </c:pt>
                <c:pt idx="333">
                  <c:v>44895</c:v>
                </c:pt>
                <c:pt idx="334">
                  <c:v>44896</c:v>
                </c:pt>
                <c:pt idx="335">
                  <c:v>44897</c:v>
                </c:pt>
                <c:pt idx="336">
                  <c:v>44898</c:v>
                </c:pt>
                <c:pt idx="337">
                  <c:v>44899</c:v>
                </c:pt>
                <c:pt idx="338">
                  <c:v>44900</c:v>
                </c:pt>
                <c:pt idx="339">
                  <c:v>44901</c:v>
                </c:pt>
                <c:pt idx="340">
                  <c:v>44902</c:v>
                </c:pt>
                <c:pt idx="341">
                  <c:v>44903</c:v>
                </c:pt>
                <c:pt idx="342">
                  <c:v>44904</c:v>
                </c:pt>
                <c:pt idx="343">
                  <c:v>44905</c:v>
                </c:pt>
                <c:pt idx="344">
                  <c:v>44906</c:v>
                </c:pt>
                <c:pt idx="345">
                  <c:v>44907</c:v>
                </c:pt>
                <c:pt idx="346">
                  <c:v>44908</c:v>
                </c:pt>
                <c:pt idx="347">
                  <c:v>44909</c:v>
                </c:pt>
                <c:pt idx="348">
                  <c:v>44910</c:v>
                </c:pt>
                <c:pt idx="349">
                  <c:v>44911</c:v>
                </c:pt>
                <c:pt idx="350">
                  <c:v>44912</c:v>
                </c:pt>
                <c:pt idx="351">
                  <c:v>44913</c:v>
                </c:pt>
                <c:pt idx="352">
                  <c:v>44914</c:v>
                </c:pt>
                <c:pt idx="353">
                  <c:v>44915</c:v>
                </c:pt>
                <c:pt idx="354">
                  <c:v>44916</c:v>
                </c:pt>
                <c:pt idx="355">
                  <c:v>44917</c:v>
                </c:pt>
                <c:pt idx="356">
                  <c:v>44918</c:v>
                </c:pt>
                <c:pt idx="357">
                  <c:v>44919</c:v>
                </c:pt>
                <c:pt idx="358">
                  <c:v>44920</c:v>
                </c:pt>
                <c:pt idx="359">
                  <c:v>44921</c:v>
                </c:pt>
                <c:pt idx="360">
                  <c:v>44922</c:v>
                </c:pt>
                <c:pt idx="361">
                  <c:v>44923</c:v>
                </c:pt>
                <c:pt idx="362">
                  <c:v>44924</c:v>
                </c:pt>
                <c:pt idx="363">
                  <c:v>44925</c:v>
                </c:pt>
                <c:pt idx="364">
                  <c:v>44926</c:v>
                </c:pt>
              </c:numCache>
            </c:numRef>
          </c:cat>
          <c:val>
            <c:numRef>
              <c:f>'CSSG_consumos (2)'!$AJ$112:$AJ$476</c:f>
              <c:numCache>
                <c:formatCode>#,##0</c:formatCode>
                <c:ptCount val="365"/>
                <c:pt idx="0">
                  <c:v>54296787</c:v>
                </c:pt>
                <c:pt idx="1">
                  <c:v>75025010</c:v>
                </c:pt>
                <c:pt idx="2">
                  <c:v>85021965</c:v>
                </c:pt>
                <c:pt idx="3">
                  <c:v>90006285</c:v>
                </c:pt>
                <c:pt idx="4">
                  <c:v>91832107</c:v>
                </c:pt>
                <c:pt idx="5">
                  <c:v>89113158</c:v>
                </c:pt>
                <c:pt idx="6">
                  <c:v>74867351</c:v>
                </c:pt>
                <c:pt idx="7">
                  <c:v>71040184</c:v>
                </c:pt>
                <c:pt idx="8">
                  <c:v>91274060</c:v>
                </c:pt>
                <c:pt idx="9">
                  <c:v>94711098</c:v>
                </c:pt>
                <c:pt idx="10">
                  <c:v>96049926</c:v>
                </c:pt>
                <c:pt idx="11">
                  <c:v>101278579</c:v>
                </c:pt>
                <c:pt idx="12">
                  <c:v>100073073</c:v>
                </c:pt>
                <c:pt idx="13">
                  <c:v>82059618</c:v>
                </c:pt>
                <c:pt idx="14">
                  <c:v>80603856</c:v>
                </c:pt>
                <c:pt idx="15">
                  <c:v>100254182</c:v>
                </c:pt>
                <c:pt idx="16">
                  <c:v>105770125</c:v>
                </c:pt>
                <c:pt idx="17">
                  <c:v>107571965</c:v>
                </c:pt>
                <c:pt idx="18">
                  <c:v>104228692</c:v>
                </c:pt>
                <c:pt idx="19">
                  <c:v>96622766</c:v>
                </c:pt>
                <c:pt idx="20">
                  <c:v>80918008</c:v>
                </c:pt>
                <c:pt idx="21">
                  <c:v>80841089</c:v>
                </c:pt>
                <c:pt idx="22">
                  <c:v>101133891</c:v>
                </c:pt>
                <c:pt idx="23">
                  <c:v>105321619</c:v>
                </c:pt>
                <c:pt idx="24">
                  <c:v>104369270</c:v>
                </c:pt>
                <c:pt idx="25">
                  <c:v>107333178</c:v>
                </c:pt>
                <c:pt idx="26">
                  <c:v>102466779</c:v>
                </c:pt>
                <c:pt idx="27">
                  <c:v>82302780</c:v>
                </c:pt>
                <c:pt idx="28">
                  <c:v>81592265</c:v>
                </c:pt>
                <c:pt idx="29">
                  <c:v>100722182</c:v>
                </c:pt>
                <c:pt idx="30">
                  <c:v>105498344</c:v>
                </c:pt>
                <c:pt idx="31">
                  <c:v>102777563</c:v>
                </c:pt>
                <c:pt idx="32">
                  <c:v>100631918</c:v>
                </c:pt>
                <c:pt idx="33">
                  <c:v>94742267</c:v>
                </c:pt>
                <c:pt idx="34">
                  <c:v>75480879</c:v>
                </c:pt>
                <c:pt idx="35">
                  <c:v>72542751</c:v>
                </c:pt>
                <c:pt idx="36">
                  <c:v>92309196</c:v>
                </c:pt>
                <c:pt idx="37">
                  <c:v>93821273</c:v>
                </c:pt>
                <c:pt idx="38">
                  <c:v>93085478</c:v>
                </c:pt>
                <c:pt idx="39">
                  <c:v>91042551</c:v>
                </c:pt>
                <c:pt idx="40">
                  <c:v>90136607</c:v>
                </c:pt>
                <c:pt idx="41">
                  <c:v>72230679</c:v>
                </c:pt>
                <c:pt idx="42">
                  <c:v>69831827</c:v>
                </c:pt>
                <c:pt idx="43">
                  <c:v>90581914</c:v>
                </c:pt>
                <c:pt idx="44">
                  <c:v>91436146</c:v>
                </c:pt>
                <c:pt idx="45">
                  <c:v>89655013</c:v>
                </c:pt>
                <c:pt idx="46">
                  <c:v>89567338</c:v>
                </c:pt>
                <c:pt idx="47">
                  <c:v>84709549</c:v>
                </c:pt>
                <c:pt idx="48">
                  <c:v>66388622</c:v>
                </c:pt>
                <c:pt idx="49">
                  <c:v>64209454</c:v>
                </c:pt>
                <c:pt idx="50">
                  <c:v>73539715</c:v>
                </c:pt>
                <c:pt idx="51">
                  <c:v>71648304</c:v>
                </c:pt>
                <c:pt idx="52">
                  <c:v>89161760</c:v>
                </c:pt>
                <c:pt idx="53">
                  <c:v>95879248</c:v>
                </c:pt>
                <c:pt idx="54">
                  <c:v>94911458</c:v>
                </c:pt>
                <c:pt idx="55">
                  <c:v>78357956</c:v>
                </c:pt>
                <c:pt idx="56">
                  <c:v>74046495</c:v>
                </c:pt>
                <c:pt idx="57">
                  <c:v>96024901</c:v>
                </c:pt>
                <c:pt idx="58">
                  <c:v>97120887</c:v>
                </c:pt>
                <c:pt idx="59">
                  <c:v>102828381</c:v>
                </c:pt>
                <c:pt idx="60">
                  <c:v>103609958</c:v>
                </c:pt>
                <c:pt idx="61">
                  <c:v>99142395</c:v>
                </c:pt>
                <c:pt idx="62">
                  <c:v>78398995</c:v>
                </c:pt>
                <c:pt idx="63">
                  <c:v>75890536</c:v>
                </c:pt>
                <c:pt idx="64">
                  <c:v>96393601</c:v>
                </c:pt>
                <c:pt idx="65">
                  <c:v>95544422</c:v>
                </c:pt>
                <c:pt idx="66">
                  <c:v>96503765</c:v>
                </c:pt>
                <c:pt idx="67">
                  <c:v>96038059</c:v>
                </c:pt>
                <c:pt idx="68">
                  <c:v>93281735</c:v>
                </c:pt>
                <c:pt idx="69">
                  <c:v>82273377</c:v>
                </c:pt>
                <c:pt idx="70">
                  <c:v>78844791</c:v>
                </c:pt>
                <c:pt idx="71">
                  <c:v>102674464</c:v>
                </c:pt>
                <c:pt idx="72">
                  <c:v>109557863</c:v>
                </c:pt>
                <c:pt idx="73">
                  <c:v>105770663</c:v>
                </c:pt>
                <c:pt idx="74">
                  <c:v>102705146</c:v>
                </c:pt>
                <c:pt idx="75">
                  <c:v>100771225</c:v>
                </c:pt>
                <c:pt idx="76">
                  <c:v>82886164</c:v>
                </c:pt>
                <c:pt idx="77">
                  <c:v>79177827</c:v>
                </c:pt>
                <c:pt idx="78">
                  <c:v>100772906</c:v>
                </c:pt>
                <c:pt idx="79">
                  <c:v>103287918</c:v>
                </c:pt>
                <c:pt idx="80">
                  <c:v>101403191</c:v>
                </c:pt>
                <c:pt idx="81">
                  <c:v>98319059</c:v>
                </c:pt>
                <c:pt idx="82">
                  <c:v>94414849</c:v>
                </c:pt>
                <c:pt idx="83">
                  <c:v>73442843</c:v>
                </c:pt>
                <c:pt idx="84">
                  <c:v>75799000</c:v>
                </c:pt>
                <c:pt idx="85">
                  <c:v>97319382</c:v>
                </c:pt>
                <c:pt idx="86">
                  <c:v>100550435</c:v>
                </c:pt>
                <c:pt idx="87">
                  <c:v>101545260</c:v>
                </c:pt>
                <c:pt idx="88">
                  <c:v>97587204</c:v>
                </c:pt>
                <c:pt idx="89">
                  <c:v>94000516</c:v>
                </c:pt>
                <c:pt idx="90">
                  <c:v>75986584</c:v>
                </c:pt>
                <c:pt idx="91">
                  <c:v>73747276</c:v>
                </c:pt>
                <c:pt idx="92">
                  <c:v>93626698</c:v>
                </c:pt>
                <c:pt idx="93">
                  <c:v>94401280</c:v>
                </c:pt>
                <c:pt idx="94">
                  <c:v>92778875</c:v>
                </c:pt>
                <c:pt idx="95">
                  <c:v>89150969</c:v>
                </c:pt>
                <c:pt idx="96">
                  <c:v>73806092</c:v>
                </c:pt>
                <c:pt idx="97">
                  <c:v>68144427</c:v>
                </c:pt>
                <c:pt idx="98">
                  <c:v>64749366</c:v>
                </c:pt>
                <c:pt idx="99">
                  <c:v>78989485</c:v>
                </c:pt>
                <c:pt idx="100">
                  <c:v>91552627</c:v>
                </c:pt>
                <c:pt idx="101">
                  <c:v>95334629</c:v>
                </c:pt>
                <c:pt idx="102">
                  <c:v>96170834</c:v>
                </c:pt>
                <c:pt idx="103">
                  <c:v>91281863</c:v>
                </c:pt>
                <c:pt idx="104">
                  <c:v>72885675</c:v>
                </c:pt>
                <c:pt idx="105">
                  <c:v>70211340</c:v>
                </c:pt>
                <c:pt idx="106">
                  <c:v>90751226</c:v>
                </c:pt>
                <c:pt idx="107">
                  <c:v>94785631</c:v>
                </c:pt>
                <c:pt idx="108">
                  <c:v>95884812</c:v>
                </c:pt>
                <c:pt idx="109">
                  <c:v>95927385</c:v>
                </c:pt>
                <c:pt idx="110">
                  <c:v>92105017</c:v>
                </c:pt>
                <c:pt idx="111">
                  <c:v>70814315</c:v>
                </c:pt>
                <c:pt idx="112">
                  <c:v>67752592</c:v>
                </c:pt>
                <c:pt idx="113">
                  <c:v>78214613</c:v>
                </c:pt>
                <c:pt idx="114">
                  <c:v>74009727</c:v>
                </c:pt>
                <c:pt idx="115">
                  <c:v>90384551</c:v>
                </c:pt>
                <c:pt idx="116">
                  <c:v>91022319</c:v>
                </c:pt>
                <c:pt idx="117">
                  <c:v>88325879</c:v>
                </c:pt>
                <c:pt idx="118">
                  <c:v>71264295</c:v>
                </c:pt>
                <c:pt idx="119">
                  <c:v>66357347</c:v>
                </c:pt>
                <c:pt idx="120">
                  <c:v>68984439</c:v>
                </c:pt>
                <c:pt idx="121">
                  <c:v>86866057</c:v>
                </c:pt>
                <c:pt idx="122">
                  <c:v>92228570</c:v>
                </c:pt>
                <c:pt idx="123">
                  <c:v>95598317</c:v>
                </c:pt>
                <c:pt idx="124">
                  <c:v>91516780</c:v>
                </c:pt>
                <c:pt idx="125">
                  <c:v>70467161</c:v>
                </c:pt>
                <c:pt idx="126">
                  <c:v>68101611</c:v>
                </c:pt>
                <c:pt idx="127">
                  <c:v>87348533</c:v>
                </c:pt>
                <c:pt idx="128">
                  <c:v>89403674</c:v>
                </c:pt>
                <c:pt idx="129">
                  <c:v>88273612</c:v>
                </c:pt>
                <c:pt idx="130">
                  <c:v>88002034</c:v>
                </c:pt>
                <c:pt idx="131">
                  <c:v>85446724</c:v>
                </c:pt>
                <c:pt idx="132">
                  <c:v>68307229</c:v>
                </c:pt>
                <c:pt idx="133">
                  <c:v>65397478</c:v>
                </c:pt>
                <c:pt idx="134">
                  <c:v>86576763</c:v>
                </c:pt>
                <c:pt idx="135">
                  <c:v>89237599</c:v>
                </c:pt>
                <c:pt idx="136">
                  <c:v>90941873</c:v>
                </c:pt>
                <c:pt idx="137">
                  <c:v>89969099</c:v>
                </c:pt>
                <c:pt idx="138">
                  <c:v>88307467</c:v>
                </c:pt>
                <c:pt idx="139">
                  <c:v>69179489</c:v>
                </c:pt>
                <c:pt idx="140">
                  <c:v>66680141</c:v>
                </c:pt>
                <c:pt idx="141">
                  <c:v>87775506</c:v>
                </c:pt>
                <c:pt idx="142">
                  <c:v>88022717</c:v>
                </c:pt>
                <c:pt idx="143">
                  <c:v>88645260</c:v>
                </c:pt>
                <c:pt idx="144">
                  <c:v>90866148</c:v>
                </c:pt>
                <c:pt idx="145">
                  <c:v>87656818</c:v>
                </c:pt>
                <c:pt idx="146">
                  <c:v>69337838</c:v>
                </c:pt>
                <c:pt idx="147">
                  <c:v>68886767</c:v>
                </c:pt>
                <c:pt idx="148">
                  <c:v>91284513</c:v>
                </c:pt>
                <c:pt idx="149">
                  <c:v>94852004</c:v>
                </c:pt>
                <c:pt idx="150">
                  <c:v>92975112</c:v>
                </c:pt>
                <c:pt idx="151">
                  <c:v>92382774</c:v>
                </c:pt>
                <c:pt idx="152">
                  <c:v>89904983</c:v>
                </c:pt>
                <c:pt idx="153">
                  <c:v>70897774</c:v>
                </c:pt>
                <c:pt idx="154">
                  <c:v>68825582</c:v>
                </c:pt>
                <c:pt idx="155">
                  <c:v>89529591</c:v>
                </c:pt>
                <c:pt idx="156">
                  <c:v>90097597</c:v>
                </c:pt>
                <c:pt idx="157">
                  <c:v>89800059</c:v>
                </c:pt>
                <c:pt idx="158">
                  <c:v>72859761</c:v>
                </c:pt>
                <c:pt idx="159">
                  <c:v>77592682</c:v>
                </c:pt>
                <c:pt idx="160">
                  <c:v>68206246</c:v>
                </c:pt>
                <c:pt idx="161">
                  <c:v>67621569</c:v>
                </c:pt>
                <c:pt idx="162">
                  <c:v>88477215</c:v>
                </c:pt>
                <c:pt idx="163">
                  <c:v>92062513</c:v>
                </c:pt>
                <c:pt idx="164">
                  <c:v>94969036</c:v>
                </c:pt>
                <c:pt idx="165">
                  <c:v>93703201</c:v>
                </c:pt>
                <c:pt idx="166">
                  <c:v>88622850</c:v>
                </c:pt>
                <c:pt idx="167">
                  <c:v>71414120</c:v>
                </c:pt>
                <c:pt idx="168">
                  <c:v>69323557</c:v>
                </c:pt>
                <c:pt idx="169">
                  <c:v>88955656</c:v>
                </c:pt>
                <c:pt idx="170">
                  <c:v>90214655</c:v>
                </c:pt>
                <c:pt idx="171">
                  <c:v>92335834</c:v>
                </c:pt>
                <c:pt idx="172">
                  <c:v>91335552</c:v>
                </c:pt>
                <c:pt idx="173">
                  <c:v>88650049</c:v>
                </c:pt>
                <c:pt idx="174">
                  <c:v>68177499</c:v>
                </c:pt>
                <c:pt idx="175">
                  <c:v>67968418</c:v>
                </c:pt>
                <c:pt idx="176">
                  <c:v>88687162</c:v>
                </c:pt>
                <c:pt idx="177">
                  <c:v>92682550</c:v>
                </c:pt>
                <c:pt idx="178">
                  <c:v>91985462</c:v>
                </c:pt>
                <c:pt idx="179">
                  <c:v>91441940</c:v>
                </c:pt>
                <c:pt idx="180">
                  <c:v>87540575</c:v>
                </c:pt>
                <c:pt idx="181">
                  <c:v>70185940</c:v>
                </c:pt>
                <c:pt idx="182">
                  <c:v>68539770</c:v>
                </c:pt>
                <c:pt idx="183">
                  <c:v>89500575</c:v>
                </c:pt>
                <c:pt idx="184">
                  <c:v>95957655</c:v>
                </c:pt>
                <c:pt idx="185">
                  <c:v>95606730</c:v>
                </c:pt>
                <c:pt idx="186">
                  <c:v>93195001</c:v>
                </c:pt>
                <c:pt idx="187">
                  <c:v>87171179</c:v>
                </c:pt>
                <c:pt idx="188">
                  <c:v>69817402</c:v>
                </c:pt>
                <c:pt idx="189">
                  <c:v>67881058</c:v>
                </c:pt>
                <c:pt idx="190">
                  <c:v>85531972</c:v>
                </c:pt>
                <c:pt idx="191">
                  <c:v>87478244</c:v>
                </c:pt>
                <c:pt idx="192">
                  <c:v>88403290</c:v>
                </c:pt>
                <c:pt idx="193">
                  <c:v>87305182</c:v>
                </c:pt>
                <c:pt idx="194">
                  <c:v>85620539</c:v>
                </c:pt>
                <c:pt idx="195">
                  <c:v>69583585</c:v>
                </c:pt>
                <c:pt idx="196">
                  <c:v>67914224</c:v>
                </c:pt>
                <c:pt idx="197">
                  <c:v>88594056</c:v>
                </c:pt>
                <c:pt idx="198">
                  <c:v>87835352</c:v>
                </c:pt>
                <c:pt idx="199">
                  <c:v>87597900</c:v>
                </c:pt>
                <c:pt idx="200">
                  <c:v>88166277</c:v>
                </c:pt>
                <c:pt idx="201">
                  <c:v>85257812</c:v>
                </c:pt>
                <c:pt idx="202">
                  <c:v>67904814</c:v>
                </c:pt>
                <c:pt idx="203">
                  <c:v>66534271</c:v>
                </c:pt>
                <c:pt idx="204">
                  <c:v>87115303</c:v>
                </c:pt>
                <c:pt idx="205">
                  <c:v>90013201</c:v>
                </c:pt>
                <c:pt idx="206">
                  <c:v>90632940</c:v>
                </c:pt>
                <c:pt idx="207">
                  <c:v>88604242</c:v>
                </c:pt>
                <c:pt idx="208">
                  <c:v>84959736</c:v>
                </c:pt>
                <c:pt idx="209">
                  <c:v>68389701</c:v>
                </c:pt>
                <c:pt idx="210">
                  <c:v>67722391</c:v>
                </c:pt>
                <c:pt idx="211">
                  <c:v>85802359</c:v>
                </c:pt>
                <c:pt idx="212">
                  <c:v>88184136</c:v>
                </c:pt>
                <c:pt idx="213">
                  <c:v>89456070</c:v>
                </c:pt>
                <c:pt idx="214">
                  <c:v>85255677</c:v>
                </c:pt>
                <c:pt idx="215">
                  <c:v>80306528</c:v>
                </c:pt>
                <c:pt idx="216">
                  <c:v>65550137</c:v>
                </c:pt>
                <c:pt idx="217">
                  <c:v>62059652</c:v>
                </c:pt>
                <c:pt idx="218">
                  <c:v>75289837</c:v>
                </c:pt>
                <c:pt idx="219">
                  <c:v>76121458</c:v>
                </c:pt>
                <c:pt idx="220">
                  <c:v>75883611</c:v>
                </c:pt>
                <c:pt idx="221">
                  <c:v>75292295</c:v>
                </c:pt>
                <c:pt idx="222">
                  <c:v>72991133</c:v>
                </c:pt>
                <c:pt idx="223">
                  <c:v>64178020</c:v>
                </c:pt>
                <c:pt idx="224">
                  <c:v>62074151</c:v>
                </c:pt>
                <c:pt idx="225">
                  <c:v>67593013</c:v>
                </c:pt>
                <c:pt idx="226">
                  <c:v>63389294</c:v>
                </c:pt>
                <c:pt idx="227">
                  <c:v>71248968</c:v>
                </c:pt>
                <c:pt idx="228">
                  <c:v>71842696</c:v>
                </c:pt>
                <c:pt idx="229">
                  <c:v>71198311</c:v>
                </c:pt>
                <c:pt idx="230">
                  <c:v>65563854</c:v>
                </c:pt>
                <c:pt idx="231">
                  <c:v>64658312</c:v>
                </c:pt>
                <c:pt idx="232">
                  <c:v>75697883</c:v>
                </c:pt>
                <c:pt idx="233">
                  <c:v>76149470</c:v>
                </c:pt>
                <c:pt idx="234">
                  <c:v>75606767</c:v>
                </c:pt>
                <c:pt idx="235">
                  <c:v>78539255</c:v>
                </c:pt>
                <c:pt idx="236">
                  <c:v>77402608</c:v>
                </c:pt>
                <c:pt idx="237">
                  <c:v>67476645</c:v>
                </c:pt>
                <c:pt idx="238">
                  <c:v>65278371</c:v>
                </c:pt>
                <c:pt idx="239">
                  <c:v>76511895</c:v>
                </c:pt>
                <c:pt idx="240">
                  <c:v>78404812</c:v>
                </c:pt>
                <c:pt idx="241">
                  <c:v>82356201</c:v>
                </c:pt>
                <c:pt idx="242">
                  <c:v>85134604</c:v>
                </c:pt>
                <c:pt idx="243">
                  <c:v>82869171</c:v>
                </c:pt>
                <c:pt idx="244">
                  <c:v>65007774</c:v>
                </c:pt>
                <c:pt idx="245">
                  <c:v>70438199</c:v>
                </c:pt>
                <c:pt idx="246">
                  <c:v>89046465</c:v>
                </c:pt>
                <c:pt idx="247">
                  <c:v>93504704</c:v>
                </c:pt>
                <c:pt idx="248">
                  <c:v>89934483</c:v>
                </c:pt>
                <c:pt idx="249">
                  <c:v>89289695</c:v>
                </c:pt>
                <c:pt idx="250">
                  <c:v>88392136</c:v>
                </c:pt>
                <c:pt idx="251">
                  <c:v>72745973</c:v>
                </c:pt>
                <c:pt idx="252">
                  <c:v>71351495</c:v>
                </c:pt>
                <c:pt idx="253">
                  <c:v>90642743</c:v>
                </c:pt>
                <c:pt idx="254">
                  <c:v>92582848</c:v>
                </c:pt>
                <c:pt idx="255">
                  <c:v>92579166</c:v>
                </c:pt>
                <c:pt idx="256">
                  <c:v>89856228</c:v>
                </c:pt>
                <c:pt idx="257">
                  <c:v>87395469</c:v>
                </c:pt>
                <c:pt idx="258">
                  <c:v>70599963</c:v>
                </c:pt>
                <c:pt idx="259">
                  <c:v>64904982</c:v>
                </c:pt>
                <c:pt idx="260">
                  <c:v>87021573</c:v>
                </c:pt>
                <c:pt idx="261">
                  <c:v>87307838</c:v>
                </c:pt>
                <c:pt idx="262">
                  <c:v>88534530</c:v>
                </c:pt>
                <c:pt idx="263">
                  <c:v>90874086</c:v>
                </c:pt>
                <c:pt idx="264">
                  <c:v>87157343</c:v>
                </c:pt>
                <c:pt idx="265">
                  <c:v>71462333</c:v>
                </c:pt>
                <c:pt idx="266">
                  <c:v>67822175</c:v>
                </c:pt>
                <c:pt idx="267">
                  <c:v>88538129</c:v>
                </c:pt>
                <c:pt idx="268">
                  <c:v>92316186</c:v>
                </c:pt>
                <c:pt idx="269">
                  <c:v>88203105</c:v>
                </c:pt>
                <c:pt idx="270">
                  <c:v>88851145</c:v>
                </c:pt>
                <c:pt idx="271">
                  <c:v>85241913</c:v>
                </c:pt>
                <c:pt idx="272">
                  <c:v>68039804</c:v>
                </c:pt>
                <c:pt idx="273">
                  <c:v>69600169</c:v>
                </c:pt>
                <c:pt idx="274">
                  <c:v>89342620</c:v>
                </c:pt>
                <c:pt idx="275">
                  <c:v>91591494</c:v>
                </c:pt>
                <c:pt idx="276">
                  <c:v>90897393</c:v>
                </c:pt>
                <c:pt idx="277">
                  <c:v>75672563</c:v>
                </c:pt>
                <c:pt idx="278">
                  <c:v>79996354</c:v>
                </c:pt>
                <c:pt idx="279">
                  <c:v>70777080</c:v>
                </c:pt>
                <c:pt idx="280">
                  <c:v>68193086</c:v>
                </c:pt>
                <c:pt idx="281">
                  <c:v>86917371</c:v>
                </c:pt>
                <c:pt idx="282">
                  <c:v>89180985</c:v>
                </c:pt>
                <c:pt idx="283">
                  <c:v>84191236</c:v>
                </c:pt>
                <c:pt idx="284">
                  <c:v>81780389</c:v>
                </c:pt>
                <c:pt idx="285">
                  <c:v>75234244</c:v>
                </c:pt>
                <c:pt idx="286">
                  <c:v>57931347</c:v>
                </c:pt>
                <c:pt idx="287">
                  <c:v>54445272</c:v>
                </c:pt>
                <c:pt idx="288">
                  <c:v>70549142</c:v>
                </c:pt>
                <c:pt idx="289">
                  <c:v>72218840</c:v>
                </c:pt>
                <c:pt idx="290">
                  <c:v>74583100</c:v>
                </c:pt>
                <c:pt idx="291">
                  <c:v>74772669</c:v>
                </c:pt>
                <c:pt idx="292">
                  <c:v>71825145</c:v>
                </c:pt>
                <c:pt idx="293">
                  <c:v>55169457</c:v>
                </c:pt>
                <c:pt idx="294">
                  <c:v>52698076</c:v>
                </c:pt>
                <c:pt idx="295">
                  <c:v>75408127</c:v>
                </c:pt>
                <c:pt idx="296">
                  <c:v>78904040</c:v>
                </c:pt>
                <c:pt idx="297">
                  <c:v>77758047</c:v>
                </c:pt>
                <c:pt idx="298">
                  <c:v>78287380</c:v>
                </c:pt>
                <c:pt idx="299">
                  <c:v>72198459</c:v>
                </c:pt>
                <c:pt idx="300">
                  <c:v>55418277</c:v>
                </c:pt>
                <c:pt idx="301">
                  <c:v>52491664</c:v>
                </c:pt>
                <c:pt idx="302">
                  <c:v>77111318</c:v>
                </c:pt>
                <c:pt idx="303">
                  <c:v>77783585</c:v>
                </c:pt>
                <c:pt idx="304">
                  <c:v>60364451</c:v>
                </c:pt>
                <c:pt idx="305">
                  <c:v>77182501</c:v>
                </c:pt>
                <c:pt idx="306">
                  <c:v>74920069</c:v>
                </c:pt>
                <c:pt idx="307">
                  <c:v>59759499</c:v>
                </c:pt>
                <c:pt idx="308">
                  <c:v>61559964</c:v>
                </c:pt>
                <c:pt idx="309">
                  <c:v>80682070</c:v>
                </c:pt>
                <c:pt idx="310">
                  <c:v>82233563</c:v>
                </c:pt>
                <c:pt idx="311">
                  <c:v>90046978</c:v>
                </c:pt>
                <c:pt idx="312">
                  <c:v>91429943</c:v>
                </c:pt>
                <c:pt idx="313">
                  <c:v>87915308</c:v>
                </c:pt>
                <c:pt idx="314">
                  <c:v>72724633</c:v>
                </c:pt>
                <c:pt idx="315">
                  <c:v>71778535</c:v>
                </c:pt>
                <c:pt idx="316">
                  <c:v>91677251</c:v>
                </c:pt>
                <c:pt idx="317">
                  <c:v>93262521</c:v>
                </c:pt>
                <c:pt idx="318">
                  <c:v>92512896</c:v>
                </c:pt>
                <c:pt idx="319">
                  <c:v>91024962</c:v>
                </c:pt>
                <c:pt idx="320">
                  <c:v>91192911</c:v>
                </c:pt>
                <c:pt idx="321">
                  <c:v>79078595</c:v>
                </c:pt>
                <c:pt idx="322">
                  <c:v>78561440</c:v>
                </c:pt>
                <c:pt idx="323">
                  <c:v>96489436</c:v>
                </c:pt>
                <c:pt idx="324">
                  <c:v>99312346</c:v>
                </c:pt>
                <c:pt idx="325">
                  <c:v>103449480</c:v>
                </c:pt>
                <c:pt idx="326">
                  <c:v>102856866</c:v>
                </c:pt>
                <c:pt idx="327">
                  <c:v>103623884</c:v>
                </c:pt>
                <c:pt idx="328">
                  <c:v>86471429</c:v>
                </c:pt>
                <c:pt idx="329">
                  <c:v>83187050</c:v>
                </c:pt>
                <c:pt idx="330">
                  <c:v>100652601</c:v>
                </c:pt>
                <c:pt idx="331">
                  <c:v>102886723</c:v>
                </c:pt>
                <c:pt idx="332">
                  <c:v>98763026</c:v>
                </c:pt>
                <c:pt idx="333">
                  <c:v>98820522</c:v>
                </c:pt>
                <c:pt idx="334">
                  <c:v>82073639</c:v>
                </c:pt>
                <c:pt idx="335">
                  <c:v>79656280</c:v>
                </c:pt>
                <c:pt idx="336">
                  <c:v>79575707</c:v>
                </c:pt>
                <c:pt idx="337">
                  <c:v>99469819</c:v>
                </c:pt>
                <c:pt idx="338">
                  <c:v>105861062</c:v>
                </c:pt>
                <c:pt idx="339">
                  <c:v>109356982</c:v>
                </c:pt>
                <c:pt idx="340">
                  <c:v>102029051</c:v>
                </c:pt>
                <c:pt idx="341">
                  <c:v>85296029</c:v>
                </c:pt>
                <c:pt idx="342">
                  <c:v>80319249</c:v>
                </c:pt>
                <c:pt idx="343">
                  <c:v>79865563</c:v>
                </c:pt>
                <c:pt idx="344">
                  <c:v>97754704</c:v>
                </c:pt>
                <c:pt idx="345">
                  <c:v>100745396</c:v>
                </c:pt>
                <c:pt idx="346">
                  <c:v>104233267</c:v>
                </c:pt>
                <c:pt idx="347">
                  <c:v>106130709</c:v>
                </c:pt>
                <c:pt idx="348">
                  <c:v>102012428</c:v>
                </c:pt>
                <c:pt idx="349">
                  <c:v>86267741</c:v>
                </c:pt>
                <c:pt idx="350">
                  <c:v>85522462</c:v>
                </c:pt>
                <c:pt idx="351">
                  <c:v>109136955</c:v>
                </c:pt>
                <c:pt idx="352">
                  <c:v>110595484</c:v>
                </c:pt>
                <c:pt idx="353">
                  <c:v>102443282</c:v>
                </c:pt>
                <c:pt idx="354">
                  <c:v>101518414</c:v>
                </c:pt>
                <c:pt idx="355">
                  <c:v>91955608</c:v>
                </c:pt>
                <c:pt idx="356">
                  <c:v>73155651</c:v>
                </c:pt>
                <c:pt idx="357">
                  <c:v>70642246</c:v>
                </c:pt>
                <c:pt idx="358">
                  <c:v>66448041</c:v>
                </c:pt>
                <c:pt idx="359">
                  <c:v>78919366</c:v>
                </c:pt>
                <c:pt idx="360">
                  <c:v>86463005</c:v>
                </c:pt>
                <c:pt idx="361">
                  <c:v>86630191</c:v>
                </c:pt>
                <c:pt idx="362">
                  <c:v>84666515</c:v>
                </c:pt>
                <c:pt idx="363">
                  <c:v>73961384</c:v>
                </c:pt>
                <c:pt idx="364">
                  <c:v>71207648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6F-4837-9742-263365ED28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9472768"/>
        <c:axId val="869473424"/>
      </c:areaChart>
      <c:lineChart>
        <c:grouping val="standard"/>
        <c:varyColors val="0"/>
        <c:ser>
          <c:idx val="1"/>
          <c:order val="1"/>
          <c:tx>
            <c:strRef>
              <c:f>'CSSG_consumos (2)'!$BA$110</c:f>
              <c:strCache>
                <c:ptCount val="1"/>
                <c:pt idx="0">
                  <c:v>2024</c:v>
                </c:pt>
              </c:strCache>
            </c:strRef>
          </c:tx>
          <c:spPr>
            <a:ln w="28575" cap="rnd">
              <a:solidFill>
                <a:srgbClr val="1E9046"/>
              </a:solidFill>
              <a:round/>
            </a:ln>
            <a:effectLst/>
          </c:spPr>
          <c:marker>
            <c:symbol val="none"/>
          </c:marker>
          <c:cat>
            <c:numRef>
              <c:f>'CSSG_consumos (2)'!$AH$112:$AH$476</c:f>
              <c:numCache>
                <c:formatCode>m/d/yyyy</c:formatCode>
                <c:ptCount val="365"/>
                <c:pt idx="0">
                  <c:v>44562</c:v>
                </c:pt>
                <c:pt idx="1">
                  <c:v>44563</c:v>
                </c:pt>
                <c:pt idx="2">
                  <c:v>44564</c:v>
                </c:pt>
                <c:pt idx="3">
                  <c:v>44565</c:v>
                </c:pt>
                <c:pt idx="4">
                  <c:v>44566</c:v>
                </c:pt>
                <c:pt idx="5">
                  <c:v>44567</c:v>
                </c:pt>
                <c:pt idx="6">
                  <c:v>44568</c:v>
                </c:pt>
                <c:pt idx="7">
                  <c:v>44569</c:v>
                </c:pt>
                <c:pt idx="8">
                  <c:v>44570</c:v>
                </c:pt>
                <c:pt idx="9">
                  <c:v>44571</c:v>
                </c:pt>
                <c:pt idx="10">
                  <c:v>44572</c:v>
                </c:pt>
                <c:pt idx="11">
                  <c:v>44573</c:v>
                </c:pt>
                <c:pt idx="12">
                  <c:v>44574</c:v>
                </c:pt>
                <c:pt idx="13">
                  <c:v>44575</c:v>
                </c:pt>
                <c:pt idx="14">
                  <c:v>44576</c:v>
                </c:pt>
                <c:pt idx="15">
                  <c:v>44577</c:v>
                </c:pt>
                <c:pt idx="16">
                  <c:v>44578</c:v>
                </c:pt>
                <c:pt idx="17">
                  <c:v>44579</c:v>
                </c:pt>
                <c:pt idx="18">
                  <c:v>44580</c:v>
                </c:pt>
                <c:pt idx="19">
                  <c:v>44581</c:v>
                </c:pt>
                <c:pt idx="20">
                  <c:v>44582</c:v>
                </c:pt>
                <c:pt idx="21">
                  <c:v>44583</c:v>
                </c:pt>
                <c:pt idx="22">
                  <c:v>44584</c:v>
                </c:pt>
                <c:pt idx="23">
                  <c:v>44585</c:v>
                </c:pt>
                <c:pt idx="24">
                  <c:v>44586</c:v>
                </c:pt>
                <c:pt idx="25">
                  <c:v>44587</c:v>
                </c:pt>
                <c:pt idx="26">
                  <c:v>44588</c:v>
                </c:pt>
                <c:pt idx="27">
                  <c:v>44589</c:v>
                </c:pt>
                <c:pt idx="28">
                  <c:v>44590</c:v>
                </c:pt>
                <c:pt idx="29">
                  <c:v>44591</c:v>
                </c:pt>
                <c:pt idx="30">
                  <c:v>44592</c:v>
                </c:pt>
                <c:pt idx="31">
                  <c:v>44593</c:v>
                </c:pt>
                <c:pt idx="32">
                  <c:v>44594</c:v>
                </c:pt>
                <c:pt idx="33">
                  <c:v>44595</c:v>
                </c:pt>
                <c:pt idx="34">
                  <c:v>44596</c:v>
                </c:pt>
                <c:pt idx="35">
                  <c:v>44597</c:v>
                </c:pt>
                <c:pt idx="36">
                  <c:v>44598</c:v>
                </c:pt>
                <c:pt idx="37">
                  <c:v>44599</c:v>
                </c:pt>
                <c:pt idx="38">
                  <c:v>44600</c:v>
                </c:pt>
                <c:pt idx="39">
                  <c:v>44601</c:v>
                </c:pt>
                <c:pt idx="40">
                  <c:v>44602</c:v>
                </c:pt>
                <c:pt idx="41">
                  <c:v>44603</c:v>
                </c:pt>
                <c:pt idx="42">
                  <c:v>44604</c:v>
                </c:pt>
                <c:pt idx="43">
                  <c:v>44605</c:v>
                </c:pt>
                <c:pt idx="44">
                  <c:v>44606</c:v>
                </c:pt>
                <c:pt idx="45">
                  <c:v>44607</c:v>
                </c:pt>
                <c:pt idx="46">
                  <c:v>44608</c:v>
                </c:pt>
                <c:pt idx="47">
                  <c:v>44609</c:v>
                </c:pt>
                <c:pt idx="48">
                  <c:v>44610</c:v>
                </c:pt>
                <c:pt idx="49">
                  <c:v>44611</c:v>
                </c:pt>
                <c:pt idx="50">
                  <c:v>44612</c:v>
                </c:pt>
                <c:pt idx="51">
                  <c:v>44613</c:v>
                </c:pt>
                <c:pt idx="52">
                  <c:v>44614</c:v>
                </c:pt>
                <c:pt idx="53">
                  <c:v>44615</c:v>
                </c:pt>
                <c:pt idx="54">
                  <c:v>44616</c:v>
                </c:pt>
                <c:pt idx="55">
                  <c:v>44617</c:v>
                </c:pt>
                <c:pt idx="56">
                  <c:v>44618</c:v>
                </c:pt>
                <c:pt idx="57">
                  <c:v>44619</c:v>
                </c:pt>
                <c:pt idx="58">
                  <c:v>44620</c:v>
                </c:pt>
                <c:pt idx="59">
                  <c:v>44621</c:v>
                </c:pt>
                <c:pt idx="60">
                  <c:v>44622</c:v>
                </c:pt>
                <c:pt idx="61">
                  <c:v>44623</c:v>
                </c:pt>
                <c:pt idx="62">
                  <c:v>44624</c:v>
                </c:pt>
                <c:pt idx="63">
                  <c:v>44625</c:v>
                </c:pt>
                <c:pt idx="64">
                  <c:v>44626</c:v>
                </c:pt>
                <c:pt idx="65">
                  <c:v>44627</c:v>
                </c:pt>
                <c:pt idx="66">
                  <c:v>44628</c:v>
                </c:pt>
                <c:pt idx="67">
                  <c:v>44629</c:v>
                </c:pt>
                <c:pt idx="68">
                  <c:v>44630</c:v>
                </c:pt>
                <c:pt idx="69">
                  <c:v>44631</c:v>
                </c:pt>
                <c:pt idx="70">
                  <c:v>44632</c:v>
                </c:pt>
                <c:pt idx="71">
                  <c:v>44633</c:v>
                </c:pt>
                <c:pt idx="72">
                  <c:v>44634</c:v>
                </c:pt>
                <c:pt idx="73">
                  <c:v>44635</c:v>
                </c:pt>
                <c:pt idx="74">
                  <c:v>44636</c:v>
                </c:pt>
                <c:pt idx="75">
                  <c:v>44637</c:v>
                </c:pt>
                <c:pt idx="76">
                  <c:v>44638</c:v>
                </c:pt>
                <c:pt idx="77">
                  <c:v>44639</c:v>
                </c:pt>
                <c:pt idx="78">
                  <c:v>44640</c:v>
                </c:pt>
                <c:pt idx="79">
                  <c:v>44641</c:v>
                </c:pt>
                <c:pt idx="80">
                  <c:v>44642</c:v>
                </c:pt>
                <c:pt idx="81">
                  <c:v>44643</c:v>
                </c:pt>
                <c:pt idx="82">
                  <c:v>44644</c:v>
                </c:pt>
                <c:pt idx="83">
                  <c:v>44645</c:v>
                </c:pt>
                <c:pt idx="84">
                  <c:v>44646</c:v>
                </c:pt>
                <c:pt idx="85">
                  <c:v>44647</c:v>
                </c:pt>
                <c:pt idx="86">
                  <c:v>44648</c:v>
                </c:pt>
                <c:pt idx="87">
                  <c:v>44649</c:v>
                </c:pt>
                <c:pt idx="88">
                  <c:v>44650</c:v>
                </c:pt>
                <c:pt idx="89">
                  <c:v>44651</c:v>
                </c:pt>
                <c:pt idx="90">
                  <c:v>44652</c:v>
                </c:pt>
                <c:pt idx="91">
                  <c:v>44653</c:v>
                </c:pt>
                <c:pt idx="92">
                  <c:v>44654</c:v>
                </c:pt>
                <c:pt idx="93">
                  <c:v>44655</c:v>
                </c:pt>
                <c:pt idx="94">
                  <c:v>44656</c:v>
                </c:pt>
                <c:pt idx="95">
                  <c:v>44657</c:v>
                </c:pt>
                <c:pt idx="96">
                  <c:v>44658</c:v>
                </c:pt>
                <c:pt idx="97">
                  <c:v>44659</c:v>
                </c:pt>
                <c:pt idx="98">
                  <c:v>44660</c:v>
                </c:pt>
                <c:pt idx="99">
                  <c:v>44661</c:v>
                </c:pt>
                <c:pt idx="100">
                  <c:v>44662</c:v>
                </c:pt>
                <c:pt idx="101">
                  <c:v>44663</c:v>
                </c:pt>
                <c:pt idx="102">
                  <c:v>44664</c:v>
                </c:pt>
                <c:pt idx="103">
                  <c:v>44665</c:v>
                </c:pt>
                <c:pt idx="104">
                  <c:v>44666</c:v>
                </c:pt>
                <c:pt idx="105">
                  <c:v>44667</c:v>
                </c:pt>
                <c:pt idx="106">
                  <c:v>44668</c:v>
                </c:pt>
                <c:pt idx="107">
                  <c:v>44669</c:v>
                </c:pt>
                <c:pt idx="108">
                  <c:v>44670</c:v>
                </c:pt>
                <c:pt idx="109">
                  <c:v>44671</c:v>
                </c:pt>
                <c:pt idx="110">
                  <c:v>44672</c:v>
                </c:pt>
                <c:pt idx="111">
                  <c:v>44673</c:v>
                </c:pt>
                <c:pt idx="112">
                  <c:v>44674</c:v>
                </c:pt>
                <c:pt idx="113">
                  <c:v>44675</c:v>
                </c:pt>
                <c:pt idx="114">
                  <c:v>44676</c:v>
                </c:pt>
                <c:pt idx="115">
                  <c:v>44677</c:v>
                </c:pt>
                <c:pt idx="116">
                  <c:v>44678</c:v>
                </c:pt>
                <c:pt idx="117">
                  <c:v>44679</c:v>
                </c:pt>
                <c:pt idx="118">
                  <c:v>44680</c:v>
                </c:pt>
                <c:pt idx="119">
                  <c:v>44681</c:v>
                </c:pt>
                <c:pt idx="120">
                  <c:v>44682</c:v>
                </c:pt>
                <c:pt idx="121">
                  <c:v>44683</c:v>
                </c:pt>
                <c:pt idx="122">
                  <c:v>44684</c:v>
                </c:pt>
                <c:pt idx="123">
                  <c:v>44685</c:v>
                </c:pt>
                <c:pt idx="124">
                  <c:v>44686</c:v>
                </c:pt>
                <c:pt idx="125">
                  <c:v>44687</c:v>
                </c:pt>
                <c:pt idx="126">
                  <c:v>44688</c:v>
                </c:pt>
                <c:pt idx="127">
                  <c:v>44689</c:v>
                </c:pt>
                <c:pt idx="128">
                  <c:v>44690</c:v>
                </c:pt>
                <c:pt idx="129">
                  <c:v>44691</c:v>
                </c:pt>
                <c:pt idx="130">
                  <c:v>44692</c:v>
                </c:pt>
                <c:pt idx="131">
                  <c:v>44693</c:v>
                </c:pt>
                <c:pt idx="132">
                  <c:v>44694</c:v>
                </c:pt>
                <c:pt idx="133">
                  <c:v>44695</c:v>
                </c:pt>
                <c:pt idx="134">
                  <c:v>44696</c:v>
                </c:pt>
                <c:pt idx="135">
                  <c:v>44697</c:v>
                </c:pt>
                <c:pt idx="136">
                  <c:v>44698</c:v>
                </c:pt>
                <c:pt idx="137">
                  <c:v>44699</c:v>
                </c:pt>
                <c:pt idx="138">
                  <c:v>44700</c:v>
                </c:pt>
                <c:pt idx="139">
                  <c:v>44701</c:v>
                </c:pt>
                <c:pt idx="140">
                  <c:v>44702</c:v>
                </c:pt>
                <c:pt idx="141">
                  <c:v>44703</c:v>
                </c:pt>
                <c:pt idx="142">
                  <c:v>44704</c:v>
                </c:pt>
                <c:pt idx="143">
                  <c:v>44705</c:v>
                </c:pt>
                <c:pt idx="144">
                  <c:v>44706</c:v>
                </c:pt>
                <c:pt idx="145">
                  <c:v>44707</c:v>
                </c:pt>
                <c:pt idx="146">
                  <c:v>44708</c:v>
                </c:pt>
                <c:pt idx="147">
                  <c:v>44709</c:v>
                </c:pt>
                <c:pt idx="148">
                  <c:v>44710</c:v>
                </c:pt>
                <c:pt idx="149">
                  <c:v>44711</c:v>
                </c:pt>
                <c:pt idx="150">
                  <c:v>44712</c:v>
                </c:pt>
                <c:pt idx="151">
                  <c:v>44713</c:v>
                </c:pt>
                <c:pt idx="152">
                  <c:v>44714</c:v>
                </c:pt>
                <c:pt idx="153">
                  <c:v>44715</c:v>
                </c:pt>
                <c:pt idx="154">
                  <c:v>44716</c:v>
                </c:pt>
                <c:pt idx="155">
                  <c:v>44717</c:v>
                </c:pt>
                <c:pt idx="156">
                  <c:v>44718</c:v>
                </c:pt>
                <c:pt idx="157">
                  <c:v>44719</c:v>
                </c:pt>
                <c:pt idx="158">
                  <c:v>44720</c:v>
                </c:pt>
                <c:pt idx="159">
                  <c:v>44721</c:v>
                </c:pt>
                <c:pt idx="160">
                  <c:v>44722</c:v>
                </c:pt>
                <c:pt idx="161">
                  <c:v>44723</c:v>
                </c:pt>
                <c:pt idx="162">
                  <c:v>44724</c:v>
                </c:pt>
                <c:pt idx="163">
                  <c:v>44725</c:v>
                </c:pt>
                <c:pt idx="164">
                  <c:v>44726</c:v>
                </c:pt>
                <c:pt idx="165">
                  <c:v>44727</c:v>
                </c:pt>
                <c:pt idx="166">
                  <c:v>44728</c:v>
                </c:pt>
                <c:pt idx="167">
                  <c:v>44729</c:v>
                </c:pt>
                <c:pt idx="168">
                  <c:v>44730</c:v>
                </c:pt>
                <c:pt idx="169">
                  <c:v>44731</c:v>
                </c:pt>
                <c:pt idx="170">
                  <c:v>44732</c:v>
                </c:pt>
                <c:pt idx="171">
                  <c:v>44733</c:v>
                </c:pt>
                <c:pt idx="172">
                  <c:v>44734</c:v>
                </c:pt>
                <c:pt idx="173">
                  <c:v>44735</c:v>
                </c:pt>
                <c:pt idx="174">
                  <c:v>44736</c:v>
                </c:pt>
                <c:pt idx="175">
                  <c:v>44737</c:v>
                </c:pt>
                <c:pt idx="176">
                  <c:v>44738</c:v>
                </c:pt>
                <c:pt idx="177">
                  <c:v>44739</c:v>
                </c:pt>
                <c:pt idx="178">
                  <c:v>44740</c:v>
                </c:pt>
                <c:pt idx="179">
                  <c:v>44741</c:v>
                </c:pt>
                <c:pt idx="180">
                  <c:v>44742</c:v>
                </c:pt>
                <c:pt idx="181">
                  <c:v>44743</c:v>
                </c:pt>
                <c:pt idx="182">
                  <c:v>44744</c:v>
                </c:pt>
                <c:pt idx="183">
                  <c:v>44745</c:v>
                </c:pt>
                <c:pt idx="184">
                  <c:v>44746</c:v>
                </c:pt>
                <c:pt idx="185">
                  <c:v>44747</c:v>
                </c:pt>
                <c:pt idx="186">
                  <c:v>44748</c:v>
                </c:pt>
                <c:pt idx="187">
                  <c:v>44749</c:v>
                </c:pt>
                <c:pt idx="188">
                  <c:v>44750</c:v>
                </c:pt>
                <c:pt idx="189">
                  <c:v>44751</c:v>
                </c:pt>
                <c:pt idx="190">
                  <c:v>44752</c:v>
                </c:pt>
                <c:pt idx="191">
                  <c:v>44753</c:v>
                </c:pt>
                <c:pt idx="192">
                  <c:v>44754</c:v>
                </c:pt>
                <c:pt idx="193">
                  <c:v>44755</c:v>
                </c:pt>
                <c:pt idx="194">
                  <c:v>44756</c:v>
                </c:pt>
                <c:pt idx="195">
                  <c:v>44757</c:v>
                </c:pt>
                <c:pt idx="196">
                  <c:v>44758</c:v>
                </c:pt>
                <c:pt idx="197">
                  <c:v>44759</c:v>
                </c:pt>
                <c:pt idx="198">
                  <c:v>44760</c:v>
                </c:pt>
                <c:pt idx="199">
                  <c:v>44761</c:v>
                </c:pt>
                <c:pt idx="200">
                  <c:v>44762</c:v>
                </c:pt>
                <c:pt idx="201">
                  <c:v>44763</c:v>
                </c:pt>
                <c:pt idx="202">
                  <c:v>44764</c:v>
                </c:pt>
                <c:pt idx="203">
                  <c:v>44765</c:v>
                </c:pt>
                <c:pt idx="204">
                  <c:v>44766</c:v>
                </c:pt>
                <c:pt idx="205">
                  <c:v>44767</c:v>
                </c:pt>
                <c:pt idx="206">
                  <c:v>44768</c:v>
                </c:pt>
                <c:pt idx="207">
                  <c:v>44769</c:v>
                </c:pt>
                <c:pt idx="208">
                  <c:v>44770</c:v>
                </c:pt>
                <c:pt idx="209">
                  <c:v>44771</c:v>
                </c:pt>
                <c:pt idx="210">
                  <c:v>44772</c:v>
                </c:pt>
                <c:pt idx="211">
                  <c:v>44773</c:v>
                </c:pt>
                <c:pt idx="212">
                  <c:v>44774</c:v>
                </c:pt>
                <c:pt idx="213">
                  <c:v>44775</c:v>
                </c:pt>
                <c:pt idx="214">
                  <c:v>44776</c:v>
                </c:pt>
                <c:pt idx="215">
                  <c:v>44777</c:v>
                </c:pt>
                <c:pt idx="216">
                  <c:v>44778</c:v>
                </c:pt>
                <c:pt idx="217">
                  <c:v>44779</c:v>
                </c:pt>
                <c:pt idx="218">
                  <c:v>44780</c:v>
                </c:pt>
                <c:pt idx="219">
                  <c:v>44781</c:v>
                </c:pt>
                <c:pt idx="220">
                  <c:v>44782</c:v>
                </c:pt>
                <c:pt idx="221">
                  <c:v>44783</c:v>
                </c:pt>
                <c:pt idx="222">
                  <c:v>44784</c:v>
                </c:pt>
                <c:pt idx="223">
                  <c:v>44785</c:v>
                </c:pt>
                <c:pt idx="224">
                  <c:v>44786</c:v>
                </c:pt>
                <c:pt idx="225">
                  <c:v>44787</c:v>
                </c:pt>
                <c:pt idx="226">
                  <c:v>44788</c:v>
                </c:pt>
                <c:pt idx="227">
                  <c:v>44789</c:v>
                </c:pt>
                <c:pt idx="228">
                  <c:v>44790</c:v>
                </c:pt>
                <c:pt idx="229">
                  <c:v>44791</c:v>
                </c:pt>
                <c:pt idx="230">
                  <c:v>44792</c:v>
                </c:pt>
                <c:pt idx="231">
                  <c:v>44793</c:v>
                </c:pt>
                <c:pt idx="232">
                  <c:v>44794</c:v>
                </c:pt>
                <c:pt idx="233">
                  <c:v>44795</c:v>
                </c:pt>
                <c:pt idx="234">
                  <c:v>44796</c:v>
                </c:pt>
                <c:pt idx="235">
                  <c:v>44797</c:v>
                </c:pt>
                <c:pt idx="236">
                  <c:v>44798</c:v>
                </c:pt>
                <c:pt idx="237">
                  <c:v>44799</c:v>
                </c:pt>
                <c:pt idx="238">
                  <c:v>44800</c:v>
                </c:pt>
                <c:pt idx="239">
                  <c:v>44801</c:v>
                </c:pt>
                <c:pt idx="240">
                  <c:v>44802</c:v>
                </c:pt>
                <c:pt idx="241">
                  <c:v>44803</c:v>
                </c:pt>
                <c:pt idx="242">
                  <c:v>44804</c:v>
                </c:pt>
                <c:pt idx="243">
                  <c:v>44805</c:v>
                </c:pt>
                <c:pt idx="244">
                  <c:v>44806</c:v>
                </c:pt>
                <c:pt idx="245">
                  <c:v>44807</c:v>
                </c:pt>
                <c:pt idx="246">
                  <c:v>44808</c:v>
                </c:pt>
                <c:pt idx="247">
                  <c:v>44809</c:v>
                </c:pt>
                <c:pt idx="248">
                  <c:v>44810</c:v>
                </c:pt>
                <c:pt idx="249">
                  <c:v>44811</c:v>
                </c:pt>
                <c:pt idx="250">
                  <c:v>44812</c:v>
                </c:pt>
                <c:pt idx="251">
                  <c:v>44813</c:v>
                </c:pt>
                <c:pt idx="252">
                  <c:v>44814</c:v>
                </c:pt>
                <c:pt idx="253">
                  <c:v>44815</c:v>
                </c:pt>
                <c:pt idx="254">
                  <c:v>44816</c:v>
                </c:pt>
                <c:pt idx="255">
                  <c:v>44817</c:v>
                </c:pt>
                <c:pt idx="256">
                  <c:v>44818</c:v>
                </c:pt>
                <c:pt idx="257">
                  <c:v>44819</c:v>
                </c:pt>
                <c:pt idx="258">
                  <c:v>44820</c:v>
                </c:pt>
                <c:pt idx="259">
                  <c:v>44821</c:v>
                </c:pt>
                <c:pt idx="260">
                  <c:v>44822</c:v>
                </c:pt>
                <c:pt idx="261">
                  <c:v>44823</c:v>
                </c:pt>
                <c:pt idx="262">
                  <c:v>44824</c:v>
                </c:pt>
                <c:pt idx="263">
                  <c:v>44825</c:v>
                </c:pt>
                <c:pt idx="264">
                  <c:v>44826</c:v>
                </c:pt>
                <c:pt idx="265">
                  <c:v>44827</c:v>
                </c:pt>
                <c:pt idx="266">
                  <c:v>44828</c:v>
                </c:pt>
                <c:pt idx="267">
                  <c:v>44829</c:v>
                </c:pt>
                <c:pt idx="268">
                  <c:v>44830</c:v>
                </c:pt>
                <c:pt idx="269">
                  <c:v>44831</c:v>
                </c:pt>
                <c:pt idx="270">
                  <c:v>44832</c:v>
                </c:pt>
                <c:pt idx="271">
                  <c:v>44833</c:v>
                </c:pt>
                <c:pt idx="272">
                  <c:v>44834</c:v>
                </c:pt>
                <c:pt idx="273">
                  <c:v>44835</c:v>
                </c:pt>
                <c:pt idx="274">
                  <c:v>44836</c:v>
                </c:pt>
                <c:pt idx="275">
                  <c:v>44837</c:v>
                </c:pt>
                <c:pt idx="276">
                  <c:v>44838</c:v>
                </c:pt>
                <c:pt idx="277">
                  <c:v>44839</c:v>
                </c:pt>
                <c:pt idx="278">
                  <c:v>44840</c:v>
                </c:pt>
                <c:pt idx="279">
                  <c:v>44841</c:v>
                </c:pt>
                <c:pt idx="280">
                  <c:v>44842</c:v>
                </c:pt>
                <c:pt idx="281">
                  <c:v>44843</c:v>
                </c:pt>
                <c:pt idx="282">
                  <c:v>44844</c:v>
                </c:pt>
                <c:pt idx="283">
                  <c:v>44845</c:v>
                </c:pt>
                <c:pt idx="284">
                  <c:v>44846</c:v>
                </c:pt>
                <c:pt idx="285">
                  <c:v>44847</c:v>
                </c:pt>
                <c:pt idx="286">
                  <c:v>44848</c:v>
                </c:pt>
                <c:pt idx="287">
                  <c:v>44849</c:v>
                </c:pt>
                <c:pt idx="288">
                  <c:v>44850</c:v>
                </c:pt>
                <c:pt idx="289">
                  <c:v>44851</c:v>
                </c:pt>
                <c:pt idx="290">
                  <c:v>44852</c:v>
                </c:pt>
                <c:pt idx="291">
                  <c:v>44853</c:v>
                </c:pt>
                <c:pt idx="292">
                  <c:v>44854</c:v>
                </c:pt>
                <c:pt idx="293">
                  <c:v>44855</c:v>
                </c:pt>
                <c:pt idx="294">
                  <c:v>44856</c:v>
                </c:pt>
                <c:pt idx="295">
                  <c:v>44857</c:v>
                </c:pt>
                <c:pt idx="296">
                  <c:v>44858</c:v>
                </c:pt>
                <c:pt idx="297">
                  <c:v>44859</c:v>
                </c:pt>
                <c:pt idx="298">
                  <c:v>44860</c:v>
                </c:pt>
                <c:pt idx="299">
                  <c:v>44861</c:v>
                </c:pt>
                <c:pt idx="300">
                  <c:v>44862</c:v>
                </c:pt>
                <c:pt idx="301">
                  <c:v>44863</c:v>
                </c:pt>
                <c:pt idx="302">
                  <c:v>44864</c:v>
                </c:pt>
                <c:pt idx="303">
                  <c:v>44865</c:v>
                </c:pt>
                <c:pt idx="304">
                  <c:v>44866</c:v>
                </c:pt>
                <c:pt idx="305">
                  <c:v>44867</c:v>
                </c:pt>
                <c:pt idx="306">
                  <c:v>44868</c:v>
                </c:pt>
                <c:pt idx="307">
                  <c:v>44869</c:v>
                </c:pt>
                <c:pt idx="308">
                  <c:v>44870</c:v>
                </c:pt>
                <c:pt idx="309">
                  <c:v>44871</c:v>
                </c:pt>
                <c:pt idx="310">
                  <c:v>44872</c:v>
                </c:pt>
                <c:pt idx="311">
                  <c:v>44873</c:v>
                </c:pt>
                <c:pt idx="312">
                  <c:v>44874</c:v>
                </c:pt>
                <c:pt idx="313">
                  <c:v>44875</c:v>
                </c:pt>
                <c:pt idx="314">
                  <c:v>44876</c:v>
                </c:pt>
                <c:pt idx="315">
                  <c:v>44877</c:v>
                </c:pt>
                <c:pt idx="316">
                  <c:v>44878</c:v>
                </c:pt>
                <c:pt idx="317">
                  <c:v>44879</c:v>
                </c:pt>
                <c:pt idx="318">
                  <c:v>44880</c:v>
                </c:pt>
                <c:pt idx="319">
                  <c:v>44881</c:v>
                </c:pt>
                <c:pt idx="320">
                  <c:v>44882</c:v>
                </c:pt>
                <c:pt idx="321">
                  <c:v>44883</c:v>
                </c:pt>
                <c:pt idx="322">
                  <c:v>44884</c:v>
                </c:pt>
                <c:pt idx="323">
                  <c:v>44885</c:v>
                </c:pt>
                <c:pt idx="324">
                  <c:v>44886</c:v>
                </c:pt>
                <c:pt idx="325">
                  <c:v>44887</c:v>
                </c:pt>
                <c:pt idx="326">
                  <c:v>44888</c:v>
                </c:pt>
                <c:pt idx="327">
                  <c:v>44889</c:v>
                </c:pt>
                <c:pt idx="328">
                  <c:v>44890</c:v>
                </c:pt>
                <c:pt idx="329">
                  <c:v>44891</c:v>
                </c:pt>
                <c:pt idx="330">
                  <c:v>44892</c:v>
                </c:pt>
                <c:pt idx="331">
                  <c:v>44893</c:v>
                </c:pt>
                <c:pt idx="332">
                  <c:v>44894</c:v>
                </c:pt>
                <c:pt idx="333">
                  <c:v>44895</c:v>
                </c:pt>
                <c:pt idx="334">
                  <c:v>44896</c:v>
                </c:pt>
                <c:pt idx="335">
                  <c:v>44897</c:v>
                </c:pt>
                <c:pt idx="336">
                  <c:v>44898</c:v>
                </c:pt>
                <c:pt idx="337">
                  <c:v>44899</c:v>
                </c:pt>
                <c:pt idx="338">
                  <c:v>44900</c:v>
                </c:pt>
                <c:pt idx="339">
                  <c:v>44901</c:v>
                </c:pt>
                <c:pt idx="340">
                  <c:v>44902</c:v>
                </c:pt>
                <c:pt idx="341">
                  <c:v>44903</c:v>
                </c:pt>
                <c:pt idx="342">
                  <c:v>44904</c:v>
                </c:pt>
                <c:pt idx="343">
                  <c:v>44905</c:v>
                </c:pt>
                <c:pt idx="344">
                  <c:v>44906</c:v>
                </c:pt>
                <c:pt idx="345">
                  <c:v>44907</c:v>
                </c:pt>
                <c:pt idx="346">
                  <c:v>44908</c:v>
                </c:pt>
                <c:pt idx="347">
                  <c:v>44909</c:v>
                </c:pt>
                <c:pt idx="348">
                  <c:v>44910</c:v>
                </c:pt>
                <c:pt idx="349">
                  <c:v>44911</c:v>
                </c:pt>
                <c:pt idx="350">
                  <c:v>44912</c:v>
                </c:pt>
                <c:pt idx="351">
                  <c:v>44913</c:v>
                </c:pt>
                <c:pt idx="352">
                  <c:v>44914</c:v>
                </c:pt>
                <c:pt idx="353">
                  <c:v>44915</c:v>
                </c:pt>
                <c:pt idx="354">
                  <c:v>44916</c:v>
                </c:pt>
                <c:pt idx="355">
                  <c:v>44917</c:v>
                </c:pt>
                <c:pt idx="356">
                  <c:v>44918</c:v>
                </c:pt>
                <c:pt idx="357">
                  <c:v>44919</c:v>
                </c:pt>
                <c:pt idx="358">
                  <c:v>44920</c:v>
                </c:pt>
                <c:pt idx="359">
                  <c:v>44921</c:v>
                </c:pt>
                <c:pt idx="360">
                  <c:v>44922</c:v>
                </c:pt>
                <c:pt idx="361">
                  <c:v>44923</c:v>
                </c:pt>
                <c:pt idx="362">
                  <c:v>44924</c:v>
                </c:pt>
                <c:pt idx="363">
                  <c:v>44925</c:v>
                </c:pt>
                <c:pt idx="364">
                  <c:v>44926</c:v>
                </c:pt>
              </c:numCache>
            </c:numRef>
          </c:cat>
          <c:val>
            <c:numRef>
              <c:f>'CSSG_consumos (2)'!$AZ$112:$AZ$171</c:f>
              <c:numCache>
                <c:formatCode>#,##0</c:formatCode>
                <c:ptCount val="60"/>
                <c:pt idx="0">
                  <c:v>69722221</c:v>
                </c:pt>
                <c:pt idx="1">
                  <c:v>85156735</c:v>
                </c:pt>
                <c:pt idx="2">
                  <c:v>94363523</c:v>
                </c:pt>
                <c:pt idx="3">
                  <c:v>98361217</c:v>
                </c:pt>
                <c:pt idx="4">
                  <c:v>102755093</c:v>
                </c:pt>
                <c:pt idx="5">
                  <c:v>85896263</c:v>
                </c:pt>
                <c:pt idx="6">
                  <c:v>85250488</c:v>
                </c:pt>
                <c:pt idx="7">
                  <c:v>110970275</c:v>
                </c:pt>
                <c:pt idx="8">
                  <c:v>110136358</c:v>
                </c:pt>
                <c:pt idx="9">
                  <c:v>107831608</c:v>
                </c:pt>
                <c:pt idx="10">
                  <c:v>106152094</c:v>
                </c:pt>
                <c:pt idx="11">
                  <c:v>105984173</c:v>
                </c:pt>
                <c:pt idx="12">
                  <c:v>83995492</c:v>
                </c:pt>
                <c:pt idx="13">
                  <c:v>80010611</c:v>
                </c:pt>
                <c:pt idx="14">
                  <c:v>97919175</c:v>
                </c:pt>
                <c:pt idx="15">
                  <c:v>98849458</c:v>
                </c:pt>
                <c:pt idx="16">
                  <c:v>99401858</c:v>
                </c:pt>
                <c:pt idx="17">
                  <c:v>99617105</c:v>
                </c:pt>
                <c:pt idx="18">
                  <c:v>100068641</c:v>
                </c:pt>
                <c:pt idx="19">
                  <c:v>82105035</c:v>
                </c:pt>
                <c:pt idx="20">
                  <c:v>78244319</c:v>
                </c:pt>
                <c:pt idx="21">
                  <c:v>99477946</c:v>
                </c:pt>
                <c:pt idx="22">
                  <c:v>101140086</c:v>
                </c:pt>
                <c:pt idx="23">
                  <c:v>98580325</c:v>
                </c:pt>
                <c:pt idx="24">
                  <c:v>99642393</c:v>
                </c:pt>
                <c:pt idx="25">
                  <c:v>95575064</c:v>
                </c:pt>
                <c:pt idx="26">
                  <c:v>78399979</c:v>
                </c:pt>
                <c:pt idx="27">
                  <c:v>76196740</c:v>
                </c:pt>
                <c:pt idx="28">
                  <c:v>95581890</c:v>
                </c:pt>
                <c:pt idx="29">
                  <c:v>96839985</c:v>
                </c:pt>
                <c:pt idx="30">
                  <c:v>100813208</c:v>
                </c:pt>
                <c:pt idx="31">
                  <c:v>101165270</c:v>
                </c:pt>
                <c:pt idx="32">
                  <c:v>101096199</c:v>
                </c:pt>
                <c:pt idx="33">
                  <c:v>82713077</c:v>
                </c:pt>
                <c:pt idx="34">
                  <c:v>79579443</c:v>
                </c:pt>
                <c:pt idx="35">
                  <c:v>100205300</c:v>
                </c:pt>
                <c:pt idx="36">
                  <c:v>102969296</c:v>
                </c:pt>
                <c:pt idx="37">
                  <c:v>101864976</c:v>
                </c:pt>
                <c:pt idx="38">
                  <c:v>101371666</c:v>
                </c:pt>
                <c:pt idx="39">
                  <c:v>98430243</c:v>
                </c:pt>
                <c:pt idx="40">
                  <c:v>85610599</c:v>
                </c:pt>
                <c:pt idx="41">
                  <c:v>81915077</c:v>
                </c:pt>
                <c:pt idx="42">
                  <c:v>87354043</c:v>
                </c:pt>
                <c:pt idx="43">
                  <c:v>81703161</c:v>
                </c:pt>
                <c:pt idx="44">
                  <c:v>96461966</c:v>
                </c:pt>
                <c:pt idx="45">
                  <c:v>99260868</c:v>
                </c:pt>
                <c:pt idx="46">
                  <c:v>100366185</c:v>
                </c:pt>
                <c:pt idx="47">
                  <c:v>82366286</c:v>
                </c:pt>
                <c:pt idx="48">
                  <c:v>78250896</c:v>
                </c:pt>
                <c:pt idx="49">
                  <c:v>99761606</c:v>
                </c:pt>
                <c:pt idx="50">
                  <c:v>99986022</c:v>
                </c:pt>
                <c:pt idx="51">
                  <c:v>104209149</c:v>
                </c:pt>
                <c:pt idx="52">
                  <c:v>106874678</c:v>
                </c:pt>
                <c:pt idx="53">
                  <c:v>104756787</c:v>
                </c:pt>
                <c:pt idx="54">
                  <c:v>84152776</c:v>
                </c:pt>
                <c:pt idx="55">
                  <c:v>81421632</c:v>
                </c:pt>
                <c:pt idx="56">
                  <c:v>103876160</c:v>
                </c:pt>
                <c:pt idx="57">
                  <c:v>108990009</c:v>
                </c:pt>
                <c:pt idx="58">
                  <c:v>108014644</c:v>
                </c:pt>
                <c:pt idx="59">
                  <c:v>107507806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96F-4837-9742-263365ED2890}"/>
            </c:ext>
          </c:extLst>
        </c:ser>
        <c:ser>
          <c:idx val="2"/>
          <c:order val="2"/>
          <c:tx>
            <c:strRef>
              <c:f>'CSSG_consumos (2)'!$BA$111</c:f>
              <c:strCache>
                <c:ptCount val="1"/>
                <c:pt idx="0">
                  <c:v>convencional: Outros+UAG</c:v>
                </c:pt>
              </c:strCache>
            </c:strRef>
          </c:tx>
          <c:spPr>
            <a:ln w="2540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(2)'!$BA$112:$BA$171</c:f>
              <c:numCache>
                <c:formatCode>#,##0</c:formatCode>
                <c:ptCount val="60"/>
                <c:pt idx="0">
                  <c:v>37845874</c:v>
                </c:pt>
                <c:pt idx="1">
                  <c:v>54602991</c:v>
                </c:pt>
                <c:pt idx="2">
                  <c:v>63348996</c:v>
                </c:pt>
                <c:pt idx="3">
                  <c:v>67143660</c:v>
                </c:pt>
                <c:pt idx="4">
                  <c:v>68584123</c:v>
                </c:pt>
                <c:pt idx="5">
                  <c:v>53376157</c:v>
                </c:pt>
                <c:pt idx="6">
                  <c:v>52343850</c:v>
                </c:pt>
                <c:pt idx="7">
                  <c:v>77273525</c:v>
                </c:pt>
                <c:pt idx="8">
                  <c:v>77745436</c:v>
                </c:pt>
                <c:pt idx="9">
                  <c:v>76138038</c:v>
                </c:pt>
                <c:pt idx="10">
                  <c:v>75029873</c:v>
                </c:pt>
                <c:pt idx="11">
                  <c:v>73801807</c:v>
                </c:pt>
                <c:pt idx="12">
                  <c:v>54517709</c:v>
                </c:pt>
                <c:pt idx="13">
                  <c:v>50914660</c:v>
                </c:pt>
                <c:pt idx="14">
                  <c:v>68137329</c:v>
                </c:pt>
                <c:pt idx="15">
                  <c:v>69163727</c:v>
                </c:pt>
                <c:pt idx="16">
                  <c:v>69820221</c:v>
                </c:pt>
                <c:pt idx="17">
                  <c:v>70646663</c:v>
                </c:pt>
                <c:pt idx="18">
                  <c:v>68278106</c:v>
                </c:pt>
                <c:pt idx="19">
                  <c:v>52858347</c:v>
                </c:pt>
                <c:pt idx="20">
                  <c:v>50413632</c:v>
                </c:pt>
                <c:pt idx="21">
                  <c:v>70521102</c:v>
                </c:pt>
                <c:pt idx="22">
                  <c:v>71057620</c:v>
                </c:pt>
                <c:pt idx="23">
                  <c:v>69694007</c:v>
                </c:pt>
                <c:pt idx="24">
                  <c:v>70410463</c:v>
                </c:pt>
                <c:pt idx="25">
                  <c:v>66358830</c:v>
                </c:pt>
                <c:pt idx="26">
                  <c:v>49755137</c:v>
                </c:pt>
                <c:pt idx="27">
                  <c:v>47242975</c:v>
                </c:pt>
                <c:pt idx="28">
                  <c:v>66935869</c:v>
                </c:pt>
                <c:pt idx="29">
                  <c:v>70472716</c:v>
                </c:pt>
                <c:pt idx="30">
                  <c:v>70389479</c:v>
                </c:pt>
                <c:pt idx="31">
                  <c:v>68487497</c:v>
                </c:pt>
                <c:pt idx="32">
                  <c:v>66476071</c:v>
                </c:pt>
                <c:pt idx="33">
                  <c:v>48150844</c:v>
                </c:pt>
                <c:pt idx="34">
                  <c:v>46695358</c:v>
                </c:pt>
                <c:pt idx="35">
                  <c:v>68262846</c:v>
                </c:pt>
                <c:pt idx="36">
                  <c:v>69659264</c:v>
                </c:pt>
                <c:pt idx="37">
                  <c:v>69006681</c:v>
                </c:pt>
                <c:pt idx="38">
                  <c:v>69796887</c:v>
                </c:pt>
                <c:pt idx="39">
                  <c:v>67371487</c:v>
                </c:pt>
                <c:pt idx="40">
                  <c:v>50892356</c:v>
                </c:pt>
                <c:pt idx="41">
                  <c:v>47087894</c:v>
                </c:pt>
                <c:pt idx="42">
                  <c:v>55776238</c:v>
                </c:pt>
                <c:pt idx="43">
                  <c:v>52046786</c:v>
                </c:pt>
                <c:pt idx="44">
                  <c:v>65913961</c:v>
                </c:pt>
                <c:pt idx="45">
                  <c:v>67530541</c:v>
                </c:pt>
                <c:pt idx="46">
                  <c:v>65730165</c:v>
                </c:pt>
                <c:pt idx="47">
                  <c:v>48141611</c:v>
                </c:pt>
                <c:pt idx="48">
                  <c:v>45600411</c:v>
                </c:pt>
                <c:pt idx="49">
                  <c:v>66575913</c:v>
                </c:pt>
                <c:pt idx="50">
                  <c:v>66462355</c:v>
                </c:pt>
                <c:pt idx="51">
                  <c:v>68072435</c:v>
                </c:pt>
                <c:pt idx="52">
                  <c:v>70223833</c:v>
                </c:pt>
                <c:pt idx="53">
                  <c:v>69171902</c:v>
                </c:pt>
                <c:pt idx="54">
                  <c:v>51122899</c:v>
                </c:pt>
                <c:pt idx="55">
                  <c:v>47977631</c:v>
                </c:pt>
                <c:pt idx="56">
                  <c:v>71499099</c:v>
                </c:pt>
                <c:pt idx="57">
                  <c:v>73660913</c:v>
                </c:pt>
                <c:pt idx="58">
                  <c:v>72892258</c:v>
                </c:pt>
                <c:pt idx="59">
                  <c:v>71742833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96F-4837-9742-263365ED2890}"/>
            </c:ext>
          </c:extLst>
        </c:ser>
        <c:ser>
          <c:idx val="3"/>
          <c:order val="3"/>
          <c:tx>
            <c:strRef>
              <c:f>'CSSG_consumos (2)'!$BB$111</c:f>
              <c:strCache>
                <c:ptCount val="1"/>
                <c:pt idx="0">
                  <c:v>convencional: clientes AP</c:v>
                </c:pt>
              </c:strCache>
            </c:strRef>
          </c:tx>
          <c:spPr>
            <a:ln w="25400" cap="rnd">
              <a:solidFill>
                <a:schemeClr val="tx2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'CSSG_consumos (2)'!$BB$112:$BB$171</c:f>
              <c:numCache>
                <c:formatCode>#,##0</c:formatCode>
                <c:ptCount val="60"/>
                <c:pt idx="0">
                  <c:v>31876347</c:v>
                </c:pt>
                <c:pt idx="1">
                  <c:v>30553744</c:v>
                </c:pt>
                <c:pt idx="2">
                  <c:v>31014527</c:v>
                </c:pt>
                <c:pt idx="3">
                  <c:v>31217557</c:v>
                </c:pt>
                <c:pt idx="4">
                  <c:v>34170970</c:v>
                </c:pt>
                <c:pt idx="5">
                  <c:v>32520106</c:v>
                </c:pt>
                <c:pt idx="6">
                  <c:v>32906638</c:v>
                </c:pt>
                <c:pt idx="7">
                  <c:v>33696750</c:v>
                </c:pt>
                <c:pt idx="8">
                  <c:v>32390922</c:v>
                </c:pt>
                <c:pt idx="9">
                  <c:v>31693570</c:v>
                </c:pt>
                <c:pt idx="10">
                  <c:v>31122221</c:v>
                </c:pt>
                <c:pt idx="11">
                  <c:v>32182366</c:v>
                </c:pt>
                <c:pt idx="12">
                  <c:v>29477783</c:v>
                </c:pt>
                <c:pt idx="13">
                  <c:v>29095951</c:v>
                </c:pt>
                <c:pt idx="14">
                  <c:v>29781846</c:v>
                </c:pt>
                <c:pt idx="15">
                  <c:v>29685731</c:v>
                </c:pt>
                <c:pt idx="16">
                  <c:v>29581637</c:v>
                </c:pt>
                <c:pt idx="17">
                  <c:v>28970442</c:v>
                </c:pt>
                <c:pt idx="18">
                  <c:v>31790535</c:v>
                </c:pt>
                <c:pt idx="19">
                  <c:v>29246688</c:v>
                </c:pt>
                <c:pt idx="20">
                  <c:v>27830687</c:v>
                </c:pt>
                <c:pt idx="21">
                  <c:v>28956844</c:v>
                </c:pt>
                <c:pt idx="22">
                  <c:v>30082466</c:v>
                </c:pt>
                <c:pt idx="23">
                  <c:v>28886318</c:v>
                </c:pt>
                <c:pt idx="24">
                  <c:v>29231930</c:v>
                </c:pt>
                <c:pt idx="25">
                  <c:v>29216234</c:v>
                </c:pt>
                <c:pt idx="26">
                  <c:v>28644842</c:v>
                </c:pt>
                <c:pt idx="27">
                  <c:v>28953765</c:v>
                </c:pt>
                <c:pt idx="28">
                  <c:v>28646021</c:v>
                </c:pt>
                <c:pt idx="29">
                  <c:v>26367269</c:v>
                </c:pt>
                <c:pt idx="30">
                  <c:v>30423729</c:v>
                </c:pt>
                <c:pt idx="31">
                  <c:v>32677773</c:v>
                </c:pt>
                <c:pt idx="32">
                  <c:v>34620128</c:v>
                </c:pt>
                <c:pt idx="33">
                  <c:v>34562233</c:v>
                </c:pt>
                <c:pt idx="34">
                  <c:v>32884085</c:v>
                </c:pt>
                <c:pt idx="35">
                  <c:v>31942454</c:v>
                </c:pt>
                <c:pt idx="36">
                  <c:v>33310032</c:v>
                </c:pt>
                <c:pt idx="37">
                  <c:v>32858295</c:v>
                </c:pt>
                <c:pt idx="38">
                  <c:v>31574779</c:v>
                </c:pt>
                <c:pt idx="39">
                  <c:v>31058756</c:v>
                </c:pt>
                <c:pt idx="40">
                  <c:v>34718243</c:v>
                </c:pt>
                <c:pt idx="41">
                  <c:v>34827183</c:v>
                </c:pt>
                <c:pt idx="42">
                  <c:v>31577805</c:v>
                </c:pt>
                <c:pt idx="43">
                  <c:v>29656375</c:v>
                </c:pt>
                <c:pt idx="44">
                  <c:v>30548005</c:v>
                </c:pt>
                <c:pt idx="45">
                  <c:v>31730327</c:v>
                </c:pt>
                <c:pt idx="46">
                  <c:v>34636020</c:v>
                </c:pt>
                <c:pt idx="47">
                  <c:v>34224675</c:v>
                </c:pt>
                <c:pt idx="48">
                  <c:v>32650485</c:v>
                </c:pt>
                <c:pt idx="49">
                  <c:v>33185693</c:v>
                </c:pt>
                <c:pt idx="50">
                  <c:v>33523667</c:v>
                </c:pt>
                <c:pt idx="51">
                  <c:v>36136714</c:v>
                </c:pt>
                <c:pt idx="52">
                  <c:v>36650845</c:v>
                </c:pt>
                <c:pt idx="53">
                  <c:v>35584885</c:v>
                </c:pt>
                <c:pt idx="54">
                  <c:v>33029877</c:v>
                </c:pt>
                <c:pt idx="55">
                  <c:v>33444001</c:v>
                </c:pt>
                <c:pt idx="56">
                  <c:v>32377061</c:v>
                </c:pt>
                <c:pt idx="57">
                  <c:v>35329096</c:v>
                </c:pt>
                <c:pt idx="58">
                  <c:v>35122386</c:v>
                </c:pt>
                <c:pt idx="59">
                  <c:v>35764973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96F-4837-9742-263365ED28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9472768"/>
        <c:axId val="869473424"/>
      </c:lineChart>
      <c:dateAx>
        <c:axId val="869472768"/>
        <c:scaling>
          <c:orientation val="minMax"/>
        </c:scaling>
        <c:delete val="0"/>
        <c:axPos val="b"/>
        <c:numFmt formatCode="mm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69473424"/>
        <c:crosses val="autoZero"/>
        <c:auto val="1"/>
        <c:lblOffset val="100"/>
        <c:baseTimeUnit val="days"/>
        <c:majorUnit val="1"/>
        <c:majorTimeUnit val="months"/>
      </c:dateAx>
      <c:valAx>
        <c:axId val="869473424"/>
        <c:scaling>
          <c:orientation val="minMax"/>
          <c:max val="2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69472768"/>
        <c:crosses val="autoZero"/>
        <c:crossBetween val="between"/>
        <c:majorUnit val="40000000"/>
        <c:dispUnits>
          <c:builtInUnit val="millions"/>
          <c:dispUnitsLbl>
            <c:layout>
              <c:manualLayout>
                <c:xMode val="edge"/>
                <c:yMode val="edge"/>
                <c:x val="3.9931612054891853E-2"/>
                <c:y val="2.327645486081365E-3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 sz="1100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458660386642418"/>
          <c:y val="0.90465514451027906"/>
          <c:w val="0.49082679226715159"/>
          <c:h val="9.53448554897209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014633283992831E-2"/>
          <c:y val="0.15544874726327909"/>
          <c:w val="0.87447946972730106"/>
          <c:h val="0.6396527584317695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'Máximos Mensais'!$M$27</c:f>
              <c:strCache>
                <c:ptCount val="1"/>
                <c:pt idx="0">
                  <c:v>Convencional 2024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 w="25400">
              <a:solidFill>
                <a:schemeClr val="accent3">
                  <a:lumMod val="50000"/>
                </a:schemeClr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6596733610774377E-3"/>
                  <c:y val="3.42247390796448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1CF-4439-B658-380B14BC1ED8}"/>
                </c:ext>
              </c:extLst>
            </c:dLbl>
            <c:dLbl>
              <c:idx val="1"/>
              <c:layout>
                <c:manualLayout>
                  <c:x val="4.6943149580714097E-4"/>
                  <c:y val="6.524540336451824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1CF-4439-B658-380B14BC1ED8}"/>
                </c:ext>
              </c:extLst>
            </c:dLbl>
            <c:dLbl>
              <c:idx val="2"/>
              <c:layout>
                <c:manualLayout>
                  <c:x val="4.3541528675156531E-3"/>
                  <c:y val="2.7166718958161653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1CF-4439-B658-380B14BC1ED8}"/>
                </c:ext>
              </c:extLst>
            </c:dLbl>
            <c:dLbl>
              <c:idx val="3"/>
              <c:layout>
                <c:manualLayout>
                  <c:x val="4.5563234479339808E-6"/>
                  <c:y val="-3.400633996645176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1CF-4439-B658-380B14BC1ED8}"/>
                </c:ext>
              </c:extLst>
            </c:dLbl>
            <c:dLbl>
              <c:idx val="8"/>
              <c:layout>
                <c:manualLayout>
                  <c:x val="4.380039121543132E-3"/>
                  <c:y val="1.334954454222632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1CF-4439-B658-380B14BC1ED8}"/>
                </c:ext>
              </c:extLst>
            </c:dLbl>
            <c:dLbl>
              <c:idx val="9"/>
              <c:layout>
                <c:manualLayout>
                  <c:x val="4.983838655677782E-3"/>
                  <c:y val="1.26953064690442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1CF-4439-B658-380B14BC1ED8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chemeClr val="accent3">
                        <a:lumMod val="50000"/>
                      </a:schemeClr>
                    </a:solidFill>
                    <a:latin typeface="Calibri"/>
                    <a:ea typeface="Calibri"/>
                    <a:cs typeface="Calibri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Mensais'!$M$28:$M$29</c:f>
              <c:numCache>
                <c:formatCode>#,##0</c:formatCode>
                <c:ptCount val="2"/>
                <c:pt idx="0">
                  <c:v>110.970275</c:v>
                </c:pt>
                <c:pt idx="1">
                  <c:v>108.990009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1CF-4439-B658-380B14BC1ED8}"/>
            </c:ext>
          </c:extLst>
        </c:ser>
        <c:ser>
          <c:idx val="0"/>
          <c:order val="1"/>
          <c:tx>
            <c:strRef>
              <c:f>'Máximos Mensais'!$N$27</c:f>
              <c:strCache>
                <c:ptCount val="1"/>
                <c:pt idx="0">
                  <c:v>Convencional 2023</c:v>
                </c:pt>
              </c:strCache>
            </c:strRef>
          </c:tx>
          <c:spPr>
            <a:solidFill>
              <a:srgbClr val="00FF00"/>
            </a:solidFill>
            <a:ln w="12700">
              <a:solidFill>
                <a:schemeClr val="accent3">
                  <a:lumMod val="50000"/>
                </a:schemeClr>
              </a:solidFill>
              <a:prstDash val="solid"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-5400000"/>
              <a:lstStyle/>
              <a:p>
                <a:pPr>
                  <a:defRPr sz="1100" b="1" i="0" u="none" strike="noStrike" baseline="0">
                    <a:solidFill>
                      <a:schemeClr val="accent3">
                        <a:lumMod val="50000"/>
                      </a:schemeClr>
                    </a:solidFill>
                    <a:latin typeface="Trebuchet MS" panose="020B0603020202020204" pitchFamily="34" charset="0"/>
                    <a:ea typeface="Calibri"/>
                    <a:cs typeface="Calibri"/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Mensais'!$N$28:$N$39</c:f>
              <c:numCache>
                <c:formatCode>0</c:formatCode>
                <c:ptCount val="12"/>
                <c:pt idx="0">
                  <c:v>107.57196500000001</c:v>
                </c:pt>
                <c:pt idx="1">
                  <c:v>102.777563</c:v>
                </c:pt>
                <c:pt idx="2">
                  <c:v>109.557863</c:v>
                </c:pt>
                <c:pt idx="3">
                  <c:v>96.170833999999999</c:v>
                </c:pt>
                <c:pt idx="4">
                  <c:v>95.598316999999994</c:v>
                </c:pt>
                <c:pt idx="5">
                  <c:v>94.969036000000003</c:v>
                </c:pt>
                <c:pt idx="6">
                  <c:v>95.957655000000003</c:v>
                </c:pt>
                <c:pt idx="7">
                  <c:v>89.456069999999997</c:v>
                </c:pt>
                <c:pt idx="8">
                  <c:v>93.504704000000004</c:v>
                </c:pt>
                <c:pt idx="9">
                  <c:v>91.591493999999997</c:v>
                </c:pt>
                <c:pt idx="10">
                  <c:v>103.623884</c:v>
                </c:pt>
                <c:pt idx="11">
                  <c:v>110.595484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1CF-4439-B658-380B14BC1E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54538112"/>
        <c:axId val="254539648"/>
      </c:barChart>
      <c:catAx>
        <c:axId val="254538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5396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54539648"/>
        <c:scaling>
          <c:orientation val="minMax"/>
          <c:max val="250"/>
          <c:min val="0"/>
        </c:scaling>
        <c:delete val="0"/>
        <c:axPos val="l"/>
        <c:majorGridlines>
          <c:spPr>
            <a:ln w="1270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>
                  <a:defRPr sz="1200">
                    <a:solidFill>
                      <a:sysClr val="windowText" lastClr="000000"/>
                    </a:solidFill>
                    <a:latin typeface="+mn-lt"/>
                  </a:defRPr>
                </a:pPr>
                <a:r>
                  <a:rPr lang="en-US" sz="1200">
                    <a:solidFill>
                      <a:sysClr val="windowText" lastClr="000000"/>
                    </a:solidFill>
                    <a:latin typeface="+mn-lt"/>
                  </a:rPr>
                  <a:t>GWh</a:t>
                </a:r>
              </a:p>
            </c:rich>
          </c:tx>
          <c:layout>
            <c:manualLayout>
              <c:xMode val="edge"/>
              <c:yMode val="edge"/>
              <c:x val="4.7956458988018438E-2"/>
              <c:y val="4.6969840238884696E-2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100">
                <a:solidFill>
                  <a:sysClr val="windowText" lastClr="000000"/>
                </a:solidFill>
                <a:latin typeface="+mn-lt"/>
              </a:defRPr>
            </a:pPr>
            <a:endParaRPr lang="pt-PT"/>
          </a:p>
        </c:txPr>
        <c:crossAx val="254538112"/>
        <c:crosses val="autoZero"/>
        <c:crossBetween val="between"/>
        <c:majorUnit val="50"/>
        <c:minorUnit val="20"/>
      </c:valAx>
      <c:spPr>
        <a:gradFill rotWithShape="0">
          <a:gsLst>
            <a:gs pos="0">
              <a:srgbClr val="CCFFCC"/>
            </a:gs>
            <a:gs pos="100000">
              <a:srgbClr val="99CC00">
                <a:alpha val="70000"/>
              </a:srgbClr>
            </a:gs>
          </a:gsLst>
          <a:lin ang="5400000" scaled="1"/>
        </a:gradFill>
        <a:ln w="25400">
          <a:noFill/>
        </a:ln>
      </c:spPr>
    </c:plotArea>
    <c:legend>
      <c:legendPos val="r"/>
      <c:layout>
        <c:manualLayout>
          <c:xMode val="edge"/>
          <c:yMode val="edge"/>
          <c:x val="0.2085536334460103"/>
          <c:y val="0.87669833356378857"/>
          <c:w val="0.70048506352365547"/>
          <c:h val="5.3842221155968123E-2"/>
        </c:manualLayout>
      </c:layout>
      <c:overlay val="0"/>
      <c:spPr>
        <a:solidFill>
          <a:srgbClr val="FFFFFF">
            <a:alpha val="0"/>
          </a:srgbClr>
        </a:solidFill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rgbClr val="FFFFFF">
        <a:alpha val="0"/>
      </a:srgbClr>
    </a:solidFill>
    <a:ln w="9525">
      <a:noFill/>
    </a:ln>
  </c:spPr>
  <c:txPr>
    <a:bodyPr/>
    <a:lstStyle/>
    <a:p>
      <a:pPr>
        <a:defRPr sz="1025" b="0" i="0" u="none" strike="noStrike" baseline="0">
          <a:solidFill>
            <a:srgbClr val="34C121"/>
          </a:solidFill>
          <a:latin typeface="Trebuchet MS"/>
          <a:ea typeface="Trebuchet MS"/>
          <a:cs typeface="Trebuchet MS"/>
        </a:defRPr>
      </a:pPr>
      <a:endParaRPr lang="pt-PT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49218307309804E-2"/>
          <c:y val="0.13974662313193939"/>
          <c:w val="0.89736144632754289"/>
          <c:h val="0.6572664322999893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'Máximos Mensais'!$C$27</c:f>
              <c:strCache>
                <c:ptCount val="1"/>
                <c:pt idx="0">
                  <c:v>Pero 2024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 w="12700">
              <a:noFill/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959439758408831E-4"/>
                  <c:y val="1.776312512966732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5A2-43BA-B1E3-895D175AA6B8}"/>
                </c:ext>
              </c:extLst>
            </c:dLbl>
            <c:dLbl>
              <c:idx val="1"/>
              <c:layout>
                <c:manualLayout>
                  <c:x val="-1.954110662827949E-3"/>
                  <c:y val="1.665793364194996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5A2-43BA-B1E3-895D175AA6B8}"/>
                </c:ext>
              </c:extLst>
            </c:dLbl>
            <c:dLbl>
              <c:idx val="2"/>
              <c:layout>
                <c:manualLayout>
                  <c:x val="-1.4930750529879354E-5"/>
                  <c:y val="1.76419539483472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5A2-43BA-B1E3-895D175AA6B8}"/>
                </c:ext>
              </c:extLst>
            </c:dLbl>
            <c:dLbl>
              <c:idx val="3"/>
              <c:layout>
                <c:manualLayout>
                  <c:x val="4.377955720587233E-4"/>
                  <c:y val="1.293856080747885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5A2-43BA-B1E3-895D175AA6B8}"/>
                </c:ext>
              </c:extLst>
            </c:dLbl>
            <c:dLbl>
              <c:idx val="4"/>
              <c:layout>
                <c:manualLayout>
                  <c:x val="4.1885783462427741E-3"/>
                  <c:y val="1.47603056970820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5A2-43BA-B1E3-895D175AA6B8}"/>
                </c:ext>
              </c:extLst>
            </c:dLbl>
            <c:dLbl>
              <c:idx val="6"/>
              <c:layout>
                <c:manualLayout>
                  <c:x val="1.7541174221114791E-3"/>
                  <c:y val="8.14396727511985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5A2-43BA-B1E3-895D175AA6B8}"/>
                </c:ext>
              </c:extLst>
            </c:dLbl>
            <c:dLbl>
              <c:idx val="7"/>
              <c:layout>
                <c:manualLayout>
                  <c:x val="2.537218677669159E-3"/>
                  <c:y val="1.230432997897193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5A2-43BA-B1E3-895D175AA6B8}"/>
                </c:ext>
              </c:extLst>
            </c:dLbl>
            <c:dLbl>
              <c:idx val="8"/>
              <c:layout>
                <c:manualLayout>
                  <c:x val="1.6708789481093412E-3"/>
                  <c:y val="1.659196279103894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5A2-43BA-B1E3-895D175AA6B8}"/>
                </c:ext>
              </c:extLst>
            </c:dLbl>
            <c:dLbl>
              <c:idx val="9"/>
              <c:layout>
                <c:manualLayout>
                  <c:x val="0"/>
                  <c:y val="1.96078431372549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5A2-43BA-B1E3-895D175AA6B8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chemeClr val="tx2">
                        <a:lumMod val="75000"/>
                      </a:schemeClr>
                    </a:solidFill>
                    <a:latin typeface="Calibri"/>
                    <a:ea typeface="Calibri"/>
                    <a:cs typeface="Calibri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Mensais'!$C$28:$C$29</c:f>
              <c:numCache>
                <c:formatCode>#,##0</c:formatCode>
                <c:ptCount val="2"/>
                <c:pt idx="0">
                  <c:v>153.29659799999999</c:v>
                </c:pt>
                <c:pt idx="1">
                  <c:v>53.797673000000003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5A2-43BA-B1E3-895D175AA6B8}"/>
            </c:ext>
          </c:extLst>
        </c:ser>
        <c:ser>
          <c:idx val="0"/>
          <c:order val="1"/>
          <c:tx>
            <c:strRef>
              <c:f>'Máximos Mensais'!$D$27</c:f>
              <c:strCache>
                <c:ptCount val="1"/>
                <c:pt idx="0">
                  <c:v>Pero 2023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Mensais'!$D$28:$D$39</c:f>
              <c:numCache>
                <c:formatCode>#,##0</c:formatCode>
                <c:ptCount val="12"/>
                <c:pt idx="0">
                  <c:v>105.82681700000001</c:v>
                </c:pt>
                <c:pt idx="1">
                  <c:v>122.351714</c:v>
                </c:pt>
                <c:pt idx="2">
                  <c:v>111.164233</c:v>
                </c:pt>
                <c:pt idx="3">
                  <c:v>91.459163000000004</c:v>
                </c:pt>
                <c:pt idx="4">
                  <c:v>108.29725000000001</c:v>
                </c:pt>
                <c:pt idx="5">
                  <c:v>101.475561</c:v>
                </c:pt>
                <c:pt idx="6">
                  <c:v>110.216678</c:v>
                </c:pt>
                <c:pt idx="7">
                  <c:v>112.606612</c:v>
                </c:pt>
                <c:pt idx="8">
                  <c:v>98.099321000000003</c:v>
                </c:pt>
                <c:pt idx="9">
                  <c:v>101.20845799999999</c:v>
                </c:pt>
                <c:pt idx="10">
                  <c:v>94.513182999999998</c:v>
                </c:pt>
                <c:pt idx="11">
                  <c:v>106.270032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5A2-43BA-B1E3-895D175AA6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54640512"/>
        <c:axId val="254642048"/>
      </c:barChart>
      <c:catAx>
        <c:axId val="254640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6420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54642048"/>
        <c:scaling>
          <c:orientation val="minMax"/>
          <c:max val="250"/>
          <c:min val="0"/>
        </c:scaling>
        <c:delete val="0"/>
        <c:axPos val="l"/>
        <c:majorGridlines>
          <c:spPr>
            <a:ln w="1270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2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pt-PT" sz="1200" b="0"/>
                  <a:t>GWh</a:t>
                </a:r>
              </a:p>
            </c:rich>
          </c:tx>
          <c:layout>
            <c:manualLayout>
              <c:xMode val="edge"/>
              <c:yMode val="edge"/>
              <c:x val="1.8145185374470296E-2"/>
              <c:y val="3.4987367317202561E-2"/>
            </c:manualLayout>
          </c:layout>
          <c:overlay val="0"/>
          <c:spPr>
            <a:noFill/>
            <a:ln w="25400">
              <a:noFill/>
            </a:ln>
          </c:spPr>
        </c:title>
        <c:numFmt formatCode="#,##0" sourceLinked="0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 algn="ctr">
              <a:defRPr lang="pt-PT" sz="1100" b="0" i="0" u="none" strike="noStrike" kern="1200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640512"/>
        <c:crosses val="autoZero"/>
        <c:crossBetween val="between"/>
        <c:majorUnit val="50"/>
        <c:minorUnit val="20"/>
      </c:valAx>
      <c:spPr>
        <a:gradFill flip="none" rotWithShape="1">
          <a:gsLst>
            <a:gs pos="0">
              <a:sysClr val="window" lastClr="FFFFFF">
                <a:lumMod val="85000"/>
              </a:sysClr>
            </a:gs>
            <a:gs pos="39999">
              <a:srgbClr val="85C2FF"/>
            </a:gs>
            <a:gs pos="0">
              <a:srgbClr val="85C2FF">
                <a:alpha val="40000"/>
              </a:srgb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ln w="12700">
          <a:noFill/>
          <a:prstDash val="solid"/>
        </a:ln>
      </c:spPr>
    </c:plotArea>
    <c:legend>
      <c:legendPos val="b"/>
      <c:layout>
        <c:manualLayout>
          <c:xMode val="edge"/>
          <c:yMode val="edge"/>
          <c:x val="0.34536891679748832"/>
          <c:y val="0.87754656493812422"/>
          <c:w val="0.29561557682589296"/>
          <c:h val="7.4141377565514477E-2"/>
        </c:manualLayout>
      </c:layout>
      <c:overlay val="0"/>
      <c:spPr>
        <a:solidFill>
          <a:srgbClr val="FFFFFF">
            <a:alpha val="0"/>
          </a:srgbClr>
        </a:solidFill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rgbClr val="FFFFFF">
        <a:alpha val="0"/>
      </a:srgbClr>
    </a:solidFill>
    <a:ln w="9525">
      <a:noFill/>
    </a:ln>
  </c:spPr>
  <c:txPr>
    <a:bodyPr/>
    <a:lstStyle/>
    <a:p>
      <a:pPr>
        <a:defRPr sz="1025" b="0" i="0" u="none" strike="noStrike" baseline="0">
          <a:solidFill>
            <a:srgbClr val="34C121"/>
          </a:solidFill>
          <a:latin typeface="Trebuchet MS"/>
          <a:ea typeface="Trebuchet MS"/>
          <a:cs typeface="Trebuchet MS"/>
        </a:defRPr>
      </a:pPr>
      <a:endParaRPr lang="pt-PT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849218307309804E-2"/>
          <c:y val="0.13974662313193939"/>
          <c:w val="0.89736144632754289"/>
          <c:h val="0.65726643229998938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'Máximos Mensais'!$W$27</c:f>
              <c:strCache>
                <c:ptCount val="1"/>
                <c:pt idx="0">
                  <c:v>Global 2024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 w="12700">
              <a:noFill/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9592937977699258E-4"/>
                  <c:y val="-1.813824062662739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49-4283-8AB9-BD1141F089C5}"/>
                </c:ext>
              </c:extLst>
            </c:dLbl>
            <c:dLbl>
              <c:idx val="1"/>
              <c:layout>
                <c:manualLayout>
                  <c:x val="-2.8404630270341066E-4"/>
                  <c:y val="3.4375305890123884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49-4283-8AB9-BD1141F089C5}"/>
                </c:ext>
              </c:extLst>
            </c:dLbl>
            <c:dLbl>
              <c:idx val="2"/>
              <c:layout>
                <c:manualLayout>
                  <c:x val="-1.4930750529879354E-5"/>
                  <c:y val="1.76419539483472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849-4283-8AB9-BD1141F089C5}"/>
                </c:ext>
              </c:extLst>
            </c:dLbl>
            <c:dLbl>
              <c:idx val="3"/>
              <c:layout>
                <c:manualLayout>
                  <c:x val="4.377955720587233E-4"/>
                  <c:y val="1.293856080747885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849-4283-8AB9-BD1141F089C5}"/>
                </c:ext>
              </c:extLst>
            </c:dLbl>
            <c:dLbl>
              <c:idx val="4"/>
              <c:layout>
                <c:manualLayout>
                  <c:x val="4.1885783462427741E-3"/>
                  <c:y val="1.47603056970820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849-4283-8AB9-BD1141F089C5}"/>
                </c:ext>
              </c:extLst>
            </c:dLbl>
            <c:dLbl>
              <c:idx val="5"/>
              <c:layout>
                <c:manualLayout>
                  <c:x val="4.6413641483982696E-3"/>
                  <c:y val="1.701983943183570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849-4283-8AB9-BD1141F089C5}"/>
                </c:ext>
              </c:extLst>
            </c:dLbl>
            <c:dLbl>
              <c:idx val="6"/>
              <c:layout>
                <c:manualLayout>
                  <c:x val="1.7541174221114791E-3"/>
                  <c:y val="8.14396727511985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849-4283-8AB9-BD1141F089C5}"/>
                </c:ext>
              </c:extLst>
            </c:dLbl>
            <c:dLbl>
              <c:idx val="7"/>
              <c:layout>
                <c:manualLayout>
                  <c:x val="2.537218677669159E-3"/>
                  <c:y val="1.230432997897193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849-4283-8AB9-BD1141F089C5}"/>
                </c:ext>
              </c:extLst>
            </c:dLbl>
            <c:dLbl>
              <c:idx val="8"/>
              <c:layout>
                <c:manualLayout>
                  <c:x val="0"/>
                  <c:y val="1.96078431372549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849-4283-8AB9-BD1141F089C5}"/>
                </c:ext>
              </c:extLst>
            </c:dLbl>
            <c:dLbl>
              <c:idx val="9"/>
              <c:layout>
                <c:manualLayout>
                  <c:x val="0"/>
                  <c:y val="1.960784313725490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849-4283-8AB9-BD1141F089C5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80"/>
                    </a:solidFill>
                    <a:latin typeface="Calibri"/>
                    <a:ea typeface="Calibri"/>
                    <a:cs typeface="Calibri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Mensais'!$W$28:$W$29</c:f>
              <c:numCache>
                <c:formatCode>#,##0</c:formatCode>
                <c:ptCount val="2"/>
                <c:pt idx="0">
                  <c:v>263.43295599999999</c:v>
                </c:pt>
                <c:pt idx="1">
                  <c:v>152.65587500000001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849-4283-8AB9-BD1141F089C5}"/>
            </c:ext>
          </c:extLst>
        </c:ser>
        <c:ser>
          <c:idx val="0"/>
          <c:order val="1"/>
          <c:tx>
            <c:strRef>
              <c:f>'Máximos Mensais'!$X$27</c:f>
              <c:strCache>
                <c:ptCount val="1"/>
                <c:pt idx="0">
                  <c:v>Global 2023</c:v>
                </c:pt>
              </c:strCache>
            </c:strRef>
          </c:tx>
          <c:spPr>
            <a:solidFill>
              <a:schemeClr val="accent6">
                <a:alpha val="83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>
                    <a:solidFill>
                      <a:schemeClr val="tx2"/>
                    </a:solidFill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'Máximos Mensais'!$B$28:$B$39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'Máximos Mensais'!$X$28:$X$39</c:f>
              <c:numCache>
                <c:formatCode>#,##0</c:formatCode>
                <c:ptCount val="12"/>
                <c:pt idx="0">
                  <c:v>206.54899900000001</c:v>
                </c:pt>
                <c:pt idx="1">
                  <c:v>213.14862199999999</c:v>
                </c:pt>
                <c:pt idx="2">
                  <c:v>212.49287799999999</c:v>
                </c:pt>
                <c:pt idx="3">
                  <c:v>187.386548</c:v>
                </c:pt>
                <c:pt idx="4">
                  <c:v>203.14925400000001</c:v>
                </c:pt>
                <c:pt idx="5">
                  <c:v>191.38054399999999</c:v>
                </c:pt>
                <c:pt idx="6">
                  <c:v>195.74865</c:v>
                </c:pt>
                <c:pt idx="7">
                  <c:v>188.213379</c:v>
                </c:pt>
                <c:pt idx="8">
                  <c:v>185.12089399999999</c:v>
                </c:pt>
                <c:pt idx="9">
                  <c:v>188.68628200000001</c:v>
                </c:pt>
                <c:pt idx="10">
                  <c:v>197.39990599999999</c:v>
                </c:pt>
                <c:pt idx="11">
                  <c:v>212.13109399999999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0849-4283-8AB9-BD1141F089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axId val="254640512"/>
        <c:axId val="254642048"/>
      </c:barChart>
      <c:catAx>
        <c:axId val="254640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>
              <a:defRPr sz="11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6420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54642048"/>
        <c:scaling>
          <c:orientation val="minMax"/>
          <c:max val="300"/>
          <c:min val="0"/>
        </c:scaling>
        <c:delete val="0"/>
        <c:axPos val="l"/>
        <c:majorGridlines>
          <c:spPr>
            <a:ln w="12700">
              <a:solidFill>
                <a:schemeClr val="bg1">
                  <a:lumMod val="85000"/>
                </a:schemeClr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2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pt-PT" sz="1200" b="0"/>
                  <a:t>GWh</a:t>
                </a:r>
              </a:p>
            </c:rich>
          </c:tx>
          <c:layout>
            <c:manualLayout>
              <c:xMode val="edge"/>
              <c:yMode val="edge"/>
              <c:x val="1.8145185374470296E-2"/>
              <c:y val="3.4987367317202561E-2"/>
            </c:manualLayout>
          </c:layout>
          <c:overlay val="0"/>
          <c:spPr>
            <a:noFill/>
            <a:ln w="25400">
              <a:noFill/>
            </a:ln>
          </c:spPr>
        </c:title>
        <c:numFmt formatCode="#,##0" sourceLinked="0"/>
        <c:majorTickMark val="out"/>
        <c:minorTickMark val="none"/>
        <c:tickLblPos val="nextTo"/>
        <c:spPr>
          <a:ln w="12700">
            <a:solidFill>
              <a:srgbClr val="00CCFF"/>
            </a:solidFill>
            <a:prstDash val="solid"/>
          </a:ln>
        </c:spPr>
        <c:txPr>
          <a:bodyPr rot="0" vert="horz"/>
          <a:lstStyle/>
          <a:p>
            <a:pPr algn="ctr">
              <a:defRPr lang="pt-PT" sz="1100" b="0" i="0" u="none" strike="noStrike" kern="1200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254640512"/>
        <c:crosses val="autoZero"/>
        <c:crossBetween val="between"/>
        <c:majorUnit val="50"/>
        <c:minorUnit val="20"/>
      </c:valAx>
      <c:sp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36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18900000" scaled="1"/>
          <a:tileRect/>
        </a:gradFill>
        <a:ln w="12700">
          <a:solidFill>
            <a:schemeClr val="accent2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34583358004601356"/>
          <c:y val="0.88019955536663241"/>
          <c:w val="0.29561557682589296"/>
          <c:h val="7.4141377565514477E-2"/>
        </c:manualLayout>
      </c:layout>
      <c:overlay val="0"/>
      <c:spPr>
        <a:solidFill>
          <a:srgbClr val="FFFFFF">
            <a:alpha val="0"/>
          </a:srgbClr>
        </a:solidFill>
        <a:ln w="25400">
          <a:noFill/>
        </a:ln>
      </c:spPr>
      <c:txPr>
        <a:bodyPr/>
        <a:lstStyle/>
        <a:p>
          <a:pPr>
            <a:defRPr sz="12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rgbClr val="FFFFFF">
        <a:alpha val="0"/>
      </a:srgbClr>
    </a:solidFill>
    <a:ln w="9525">
      <a:noFill/>
    </a:ln>
  </c:spPr>
  <c:txPr>
    <a:bodyPr/>
    <a:lstStyle/>
    <a:p>
      <a:pPr>
        <a:defRPr sz="1025" b="0" i="0" u="none" strike="noStrike" baseline="0">
          <a:solidFill>
            <a:srgbClr val="34C121"/>
          </a:solidFill>
          <a:latin typeface="Trebuchet MS"/>
          <a:ea typeface="Trebuchet MS"/>
          <a:cs typeface="Trebuchet MS"/>
        </a:defRPr>
      </a:pPr>
      <a:endParaRPr lang="pt-PT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85052983695192E-2"/>
          <c:y val="0.18722790926663296"/>
          <c:w val="0.93485380433376031"/>
          <c:h val="0.612162237217521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Desequilibrios!$AB$5</c:f>
              <c:strCache>
                <c:ptCount val="1"/>
                <c:pt idx="0">
                  <c:v>Diário</c:v>
                </c:pt>
              </c:strCache>
            </c:strRef>
          </c:tx>
          <c:spPr>
            <a:solidFill>
              <a:srgbClr val="FFCC00"/>
            </a:solidFill>
            <a:ln>
              <a:solidFill>
                <a:schemeClr val="tx2"/>
              </a:solidFill>
            </a:ln>
            <a:effectLst/>
          </c:spPr>
          <c:invertIfNegative val="0"/>
          <c:cat>
            <c:numRef>
              <c:f>Desequilibrios!$G$373:$G$737</c:f>
              <c:numCache>
                <c:formatCode>dd/mm/yyyy;@</c:formatCode>
                <c:ptCount val="365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  <c:pt idx="31">
                  <c:v>45323</c:v>
                </c:pt>
                <c:pt idx="32">
                  <c:v>45324</c:v>
                </c:pt>
                <c:pt idx="33">
                  <c:v>45325</c:v>
                </c:pt>
                <c:pt idx="34">
                  <c:v>45326</c:v>
                </c:pt>
                <c:pt idx="35">
                  <c:v>45327</c:v>
                </c:pt>
                <c:pt idx="36">
                  <c:v>45328</c:v>
                </c:pt>
                <c:pt idx="37">
                  <c:v>45329</c:v>
                </c:pt>
                <c:pt idx="38">
                  <c:v>45330</c:v>
                </c:pt>
                <c:pt idx="39">
                  <c:v>45331</c:v>
                </c:pt>
                <c:pt idx="40">
                  <c:v>45332</c:v>
                </c:pt>
                <c:pt idx="41">
                  <c:v>45333</c:v>
                </c:pt>
                <c:pt idx="42">
                  <c:v>45334</c:v>
                </c:pt>
                <c:pt idx="43">
                  <c:v>45335</c:v>
                </c:pt>
                <c:pt idx="44">
                  <c:v>45336</c:v>
                </c:pt>
                <c:pt idx="45">
                  <c:v>45337</c:v>
                </c:pt>
                <c:pt idx="46">
                  <c:v>45338</c:v>
                </c:pt>
                <c:pt idx="47">
                  <c:v>45339</c:v>
                </c:pt>
                <c:pt idx="48">
                  <c:v>45340</c:v>
                </c:pt>
                <c:pt idx="49">
                  <c:v>45341</c:v>
                </c:pt>
                <c:pt idx="50">
                  <c:v>45342</c:v>
                </c:pt>
                <c:pt idx="51">
                  <c:v>45343</c:v>
                </c:pt>
                <c:pt idx="52">
                  <c:v>45344</c:v>
                </c:pt>
                <c:pt idx="53">
                  <c:v>45345</c:v>
                </c:pt>
                <c:pt idx="54">
                  <c:v>45346</c:v>
                </c:pt>
                <c:pt idx="55">
                  <c:v>45347</c:v>
                </c:pt>
                <c:pt idx="56">
                  <c:v>45348</c:v>
                </c:pt>
                <c:pt idx="57">
                  <c:v>45349</c:v>
                </c:pt>
                <c:pt idx="58">
                  <c:v>45350</c:v>
                </c:pt>
                <c:pt idx="59">
                  <c:v>45351</c:v>
                </c:pt>
                <c:pt idx="60">
                  <c:v>45352</c:v>
                </c:pt>
                <c:pt idx="61">
                  <c:v>45353</c:v>
                </c:pt>
                <c:pt idx="62">
                  <c:v>45354</c:v>
                </c:pt>
                <c:pt idx="63">
                  <c:v>45355</c:v>
                </c:pt>
                <c:pt idx="64">
                  <c:v>45356</c:v>
                </c:pt>
                <c:pt idx="65">
                  <c:v>45357</c:v>
                </c:pt>
                <c:pt idx="66">
                  <c:v>45358</c:v>
                </c:pt>
                <c:pt idx="67">
                  <c:v>45359</c:v>
                </c:pt>
                <c:pt idx="68">
                  <c:v>45360</c:v>
                </c:pt>
                <c:pt idx="69">
                  <c:v>45361</c:v>
                </c:pt>
                <c:pt idx="70">
                  <c:v>45362</c:v>
                </c:pt>
                <c:pt idx="71">
                  <c:v>45363</c:v>
                </c:pt>
                <c:pt idx="72">
                  <c:v>45364</c:v>
                </c:pt>
                <c:pt idx="73">
                  <c:v>45365</c:v>
                </c:pt>
                <c:pt idx="74">
                  <c:v>45366</c:v>
                </c:pt>
                <c:pt idx="75">
                  <c:v>45367</c:v>
                </c:pt>
                <c:pt idx="76">
                  <c:v>45368</c:v>
                </c:pt>
                <c:pt idx="77">
                  <c:v>45369</c:v>
                </c:pt>
                <c:pt idx="78">
                  <c:v>45370</c:v>
                </c:pt>
                <c:pt idx="79">
                  <c:v>45371</c:v>
                </c:pt>
                <c:pt idx="80">
                  <c:v>45372</c:v>
                </c:pt>
                <c:pt idx="81">
                  <c:v>45373</c:v>
                </c:pt>
                <c:pt idx="82">
                  <c:v>45374</c:v>
                </c:pt>
                <c:pt idx="83">
                  <c:v>45375</c:v>
                </c:pt>
                <c:pt idx="84">
                  <c:v>45376</c:v>
                </c:pt>
                <c:pt idx="85">
                  <c:v>45377</c:v>
                </c:pt>
                <c:pt idx="86">
                  <c:v>45378</c:v>
                </c:pt>
                <c:pt idx="87">
                  <c:v>45379</c:v>
                </c:pt>
                <c:pt idx="88">
                  <c:v>45380</c:v>
                </c:pt>
                <c:pt idx="89">
                  <c:v>45381</c:v>
                </c:pt>
                <c:pt idx="90">
                  <c:v>45382</c:v>
                </c:pt>
                <c:pt idx="91">
                  <c:v>45383</c:v>
                </c:pt>
                <c:pt idx="92">
                  <c:v>45384</c:v>
                </c:pt>
                <c:pt idx="93">
                  <c:v>45385</c:v>
                </c:pt>
                <c:pt idx="94">
                  <c:v>45386</c:v>
                </c:pt>
                <c:pt idx="95">
                  <c:v>45387</c:v>
                </c:pt>
                <c:pt idx="96">
                  <c:v>45388</c:v>
                </c:pt>
                <c:pt idx="97">
                  <c:v>45389</c:v>
                </c:pt>
                <c:pt idx="98">
                  <c:v>45390</c:v>
                </c:pt>
                <c:pt idx="99">
                  <c:v>45391</c:v>
                </c:pt>
                <c:pt idx="100">
                  <c:v>45392</c:v>
                </c:pt>
                <c:pt idx="101">
                  <c:v>45393</c:v>
                </c:pt>
                <c:pt idx="102">
                  <c:v>45394</c:v>
                </c:pt>
                <c:pt idx="103">
                  <c:v>45395</c:v>
                </c:pt>
                <c:pt idx="104">
                  <c:v>45396</c:v>
                </c:pt>
                <c:pt idx="105">
                  <c:v>45397</c:v>
                </c:pt>
                <c:pt idx="106">
                  <c:v>45398</c:v>
                </c:pt>
                <c:pt idx="107">
                  <c:v>45399</c:v>
                </c:pt>
                <c:pt idx="108">
                  <c:v>45400</c:v>
                </c:pt>
                <c:pt idx="109">
                  <c:v>45401</c:v>
                </c:pt>
                <c:pt idx="110">
                  <c:v>45402</c:v>
                </c:pt>
                <c:pt idx="111">
                  <c:v>45403</c:v>
                </c:pt>
                <c:pt idx="112">
                  <c:v>45404</c:v>
                </c:pt>
                <c:pt idx="113">
                  <c:v>45405</c:v>
                </c:pt>
                <c:pt idx="114">
                  <c:v>45406</c:v>
                </c:pt>
                <c:pt idx="115">
                  <c:v>45407</c:v>
                </c:pt>
                <c:pt idx="116">
                  <c:v>45408</c:v>
                </c:pt>
                <c:pt idx="117">
                  <c:v>45409</c:v>
                </c:pt>
                <c:pt idx="118">
                  <c:v>45410</c:v>
                </c:pt>
                <c:pt idx="119">
                  <c:v>45411</c:v>
                </c:pt>
                <c:pt idx="120">
                  <c:v>45413</c:v>
                </c:pt>
                <c:pt idx="121">
                  <c:v>45414</c:v>
                </c:pt>
                <c:pt idx="122">
                  <c:v>45415</c:v>
                </c:pt>
                <c:pt idx="123">
                  <c:v>45416</c:v>
                </c:pt>
                <c:pt idx="124">
                  <c:v>45417</c:v>
                </c:pt>
                <c:pt idx="125">
                  <c:v>45418</c:v>
                </c:pt>
                <c:pt idx="126">
                  <c:v>45419</c:v>
                </c:pt>
                <c:pt idx="127">
                  <c:v>45420</c:v>
                </c:pt>
                <c:pt idx="128">
                  <c:v>45421</c:v>
                </c:pt>
                <c:pt idx="129">
                  <c:v>45422</c:v>
                </c:pt>
                <c:pt idx="130">
                  <c:v>45423</c:v>
                </c:pt>
                <c:pt idx="131">
                  <c:v>45424</c:v>
                </c:pt>
                <c:pt idx="132">
                  <c:v>45425</c:v>
                </c:pt>
                <c:pt idx="133">
                  <c:v>45426</c:v>
                </c:pt>
                <c:pt idx="134">
                  <c:v>45427</c:v>
                </c:pt>
                <c:pt idx="135">
                  <c:v>45428</c:v>
                </c:pt>
                <c:pt idx="136">
                  <c:v>45429</c:v>
                </c:pt>
                <c:pt idx="137">
                  <c:v>45430</c:v>
                </c:pt>
                <c:pt idx="138">
                  <c:v>45431</c:v>
                </c:pt>
                <c:pt idx="139">
                  <c:v>45432</c:v>
                </c:pt>
                <c:pt idx="140">
                  <c:v>45433</c:v>
                </c:pt>
                <c:pt idx="141">
                  <c:v>45434</c:v>
                </c:pt>
                <c:pt idx="142">
                  <c:v>45435</c:v>
                </c:pt>
                <c:pt idx="143">
                  <c:v>45436</c:v>
                </c:pt>
                <c:pt idx="144">
                  <c:v>45437</c:v>
                </c:pt>
                <c:pt idx="145">
                  <c:v>45438</c:v>
                </c:pt>
                <c:pt idx="146">
                  <c:v>45439</c:v>
                </c:pt>
                <c:pt idx="147">
                  <c:v>45440</c:v>
                </c:pt>
                <c:pt idx="148">
                  <c:v>45441</c:v>
                </c:pt>
                <c:pt idx="149">
                  <c:v>45442</c:v>
                </c:pt>
                <c:pt idx="150">
                  <c:v>45443</c:v>
                </c:pt>
                <c:pt idx="151">
                  <c:v>45444</c:v>
                </c:pt>
                <c:pt idx="152">
                  <c:v>45445</c:v>
                </c:pt>
                <c:pt idx="153">
                  <c:v>45446</c:v>
                </c:pt>
                <c:pt idx="154">
                  <c:v>45447</c:v>
                </c:pt>
                <c:pt idx="155">
                  <c:v>45448</c:v>
                </c:pt>
                <c:pt idx="156">
                  <c:v>45449</c:v>
                </c:pt>
                <c:pt idx="157">
                  <c:v>45450</c:v>
                </c:pt>
                <c:pt idx="158">
                  <c:v>45451</c:v>
                </c:pt>
                <c:pt idx="159">
                  <c:v>45452</c:v>
                </c:pt>
                <c:pt idx="160">
                  <c:v>45453</c:v>
                </c:pt>
                <c:pt idx="161">
                  <c:v>45454</c:v>
                </c:pt>
                <c:pt idx="162">
                  <c:v>45455</c:v>
                </c:pt>
                <c:pt idx="163">
                  <c:v>45456</c:v>
                </c:pt>
                <c:pt idx="164">
                  <c:v>45457</c:v>
                </c:pt>
                <c:pt idx="165">
                  <c:v>45458</c:v>
                </c:pt>
                <c:pt idx="166">
                  <c:v>45459</c:v>
                </c:pt>
                <c:pt idx="167">
                  <c:v>45460</c:v>
                </c:pt>
                <c:pt idx="168">
                  <c:v>45461</c:v>
                </c:pt>
                <c:pt idx="169">
                  <c:v>45462</c:v>
                </c:pt>
                <c:pt idx="170">
                  <c:v>45463</c:v>
                </c:pt>
                <c:pt idx="171">
                  <c:v>45464</c:v>
                </c:pt>
                <c:pt idx="172">
                  <c:v>45465</c:v>
                </c:pt>
                <c:pt idx="173">
                  <c:v>45466</c:v>
                </c:pt>
                <c:pt idx="174">
                  <c:v>45467</c:v>
                </c:pt>
                <c:pt idx="175">
                  <c:v>45468</c:v>
                </c:pt>
                <c:pt idx="176">
                  <c:v>45469</c:v>
                </c:pt>
                <c:pt idx="177">
                  <c:v>45470</c:v>
                </c:pt>
                <c:pt idx="178">
                  <c:v>45471</c:v>
                </c:pt>
                <c:pt idx="179">
                  <c:v>45472</c:v>
                </c:pt>
                <c:pt idx="180">
                  <c:v>45473</c:v>
                </c:pt>
                <c:pt idx="181">
                  <c:v>45474</c:v>
                </c:pt>
                <c:pt idx="182">
                  <c:v>45475</c:v>
                </c:pt>
                <c:pt idx="183">
                  <c:v>45476</c:v>
                </c:pt>
                <c:pt idx="184">
                  <c:v>45477</c:v>
                </c:pt>
                <c:pt idx="185">
                  <c:v>45478</c:v>
                </c:pt>
                <c:pt idx="186">
                  <c:v>45479</c:v>
                </c:pt>
                <c:pt idx="187">
                  <c:v>45480</c:v>
                </c:pt>
                <c:pt idx="188">
                  <c:v>45481</c:v>
                </c:pt>
                <c:pt idx="189">
                  <c:v>45482</c:v>
                </c:pt>
                <c:pt idx="190">
                  <c:v>45483</c:v>
                </c:pt>
                <c:pt idx="191">
                  <c:v>45484</c:v>
                </c:pt>
                <c:pt idx="192">
                  <c:v>45485</c:v>
                </c:pt>
                <c:pt idx="193">
                  <c:v>45486</c:v>
                </c:pt>
                <c:pt idx="194">
                  <c:v>45487</c:v>
                </c:pt>
                <c:pt idx="195">
                  <c:v>45488</c:v>
                </c:pt>
                <c:pt idx="196">
                  <c:v>45489</c:v>
                </c:pt>
                <c:pt idx="197">
                  <c:v>45490</c:v>
                </c:pt>
                <c:pt idx="198">
                  <c:v>45491</c:v>
                </c:pt>
                <c:pt idx="199">
                  <c:v>45492</c:v>
                </c:pt>
                <c:pt idx="200">
                  <c:v>45493</c:v>
                </c:pt>
                <c:pt idx="201">
                  <c:v>45494</c:v>
                </c:pt>
                <c:pt idx="202">
                  <c:v>45495</c:v>
                </c:pt>
                <c:pt idx="203">
                  <c:v>45496</c:v>
                </c:pt>
                <c:pt idx="204">
                  <c:v>45497</c:v>
                </c:pt>
                <c:pt idx="205">
                  <c:v>45498</c:v>
                </c:pt>
                <c:pt idx="206">
                  <c:v>45499</c:v>
                </c:pt>
                <c:pt idx="207">
                  <c:v>45500</c:v>
                </c:pt>
                <c:pt idx="208">
                  <c:v>45501</c:v>
                </c:pt>
                <c:pt idx="209">
                  <c:v>45502</c:v>
                </c:pt>
                <c:pt idx="210">
                  <c:v>45503</c:v>
                </c:pt>
                <c:pt idx="211">
                  <c:v>45504</c:v>
                </c:pt>
                <c:pt idx="212">
                  <c:v>45505</c:v>
                </c:pt>
                <c:pt idx="213">
                  <c:v>45506</c:v>
                </c:pt>
                <c:pt idx="214">
                  <c:v>45507</c:v>
                </c:pt>
                <c:pt idx="215">
                  <c:v>45508</c:v>
                </c:pt>
                <c:pt idx="216">
                  <c:v>45509</c:v>
                </c:pt>
                <c:pt idx="217">
                  <c:v>45510</c:v>
                </c:pt>
                <c:pt idx="218">
                  <c:v>45511</c:v>
                </c:pt>
                <c:pt idx="219">
                  <c:v>45512</c:v>
                </c:pt>
                <c:pt idx="220">
                  <c:v>45513</c:v>
                </c:pt>
                <c:pt idx="221">
                  <c:v>45514</c:v>
                </c:pt>
                <c:pt idx="222">
                  <c:v>45515</c:v>
                </c:pt>
                <c:pt idx="223">
                  <c:v>45516</c:v>
                </c:pt>
                <c:pt idx="224">
                  <c:v>45517</c:v>
                </c:pt>
                <c:pt idx="225">
                  <c:v>45518</c:v>
                </c:pt>
                <c:pt idx="226">
                  <c:v>45519</c:v>
                </c:pt>
                <c:pt idx="227">
                  <c:v>45520</c:v>
                </c:pt>
                <c:pt idx="228">
                  <c:v>45521</c:v>
                </c:pt>
                <c:pt idx="229">
                  <c:v>45522</c:v>
                </c:pt>
                <c:pt idx="230">
                  <c:v>45523</c:v>
                </c:pt>
                <c:pt idx="231">
                  <c:v>45524</c:v>
                </c:pt>
                <c:pt idx="232">
                  <c:v>45525</c:v>
                </c:pt>
                <c:pt idx="233">
                  <c:v>45526</c:v>
                </c:pt>
                <c:pt idx="234">
                  <c:v>45527</c:v>
                </c:pt>
                <c:pt idx="235">
                  <c:v>45528</c:v>
                </c:pt>
                <c:pt idx="236">
                  <c:v>45529</c:v>
                </c:pt>
                <c:pt idx="237">
                  <c:v>45530</c:v>
                </c:pt>
                <c:pt idx="238">
                  <c:v>45531</c:v>
                </c:pt>
                <c:pt idx="239">
                  <c:v>45532</c:v>
                </c:pt>
                <c:pt idx="240">
                  <c:v>45533</c:v>
                </c:pt>
                <c:pt idx="241">
                  <c:v>45534</c:v>
                </c:pt>
                <c:pt idx="242">
                  <c:v>45535</c:v>
                </c:pt>
                <c:pt idx="243">
                  <c:v>45536</c:v>
                </c:pt>
                <c:pt idx="244">
                  <c:v>45537</c:v>
                </c:pt>
                <c:pt idx="245">
                  <c:v>45538</c:v>
                </c:pt>
                <c:pt idx="246">
                  <c:v>45539</c:v>
                </c:pt>
                <c:pt idx="247">
                  <c:v>45540</c:v>
                </c:pt>
                <c:pt idx="248">
                  <c:v>45541</c:v>
                </c:pt>
                <c:pt idx="249">
                  <c:v>45542</c:v>
                </c:pt>
                <c:pt idx="250">
                  <c:v>45543</c:v>
                </c:pt>
                <c:pt idx="251">
                  <c:v>45544</c:v>
                </c:pt>
                <c:pt idx="252">
                  <c:v>45545</c:v>
                </c:pt>
                <c:pt idx="253">
                  <c:v>45546</c:v>
                </c:pt>
                <c:pt idx="254">
                  <c:v>45547</c:v>
                </c:pt>
                <c:pt idx="255">
                  <c:v>45548</c:v>
                </c:pt>
                <c:pt idx="256">
                  <c:v>45549</c:v>
                </c:pt>
                <c:pt idx="257">
                  <c:v>45550</c:v>
                </c:pt>
                <c:pt idx="258">
                  <c:v>45551</c:v>
                </c:pt>
                <c:pt idx="259">
                  <c:v>45552</c:v>
                </c:pt>
                <c:pt idx="260">
                  <c:v>45553</c:v>
                </c:pt>
                <c:pt idx="261">
                  <c:v>45554</c:v>
                </c:pt>
                <c:pt idx="262">
                  <c:v>45555</c:v>
                </c:pt>
                <c:pt idx="263">
                  <c:v>45556</c:v>
                </c:pt>
                <c:pt idx="264">
                  <c:v>45557</c:v>
                </c:pt>
                <c:pt idx="265">
                  <c:v>45558</c:v>
                </c:pt>
                <c:pt idx="266">
                  <c:v>45559</c:v>
                </c:pt>
                <c:pt idx="267">
                  <c:v>45560</c:v>
                </c:pt>
                <c:pt idx="268">
                  <c:v>45561</c:v>
                </c:pt>
                <c:pt idx="269">
                  <c:v>45562</c:v>
                </c:pt>
                <c:pt idx="270">
                  <c:v>45563</c:v>
                </c:pt>
                <c:pt idx="271">
                  <c:v>45564</c:v>
                </c:pt>
                <c:pt idx="272">
                  <c:v>45565</c:v>
                </c:pt>
                <c:pt idx="273">
                  <c:v>45566</c:v>
                </c:pt>
                <c:pt idx="274">
                  <c:v>45567</c:v>
                </c:pt>
                <c:pt idx="275">
                  <c:v>45568</c:v>
                </c:pt>
                <c:pt idx="276">
                  <c:v>45569</c:v>
                </c:pt>
                <c:pt idx="277">
                  <c:v>45570</c:v>
                </c:pt>
                <c:pt idx="278">
                  <c:v>45571</c:v>
                </c:pt>
                <c:pt idx="279">
                  <c:v>45572</c:v>
                </c:pt>
                <c:pt idx="280">
                  <c:v>45573</c:v>
                </c:pt>
                <c:pt idx="281">
                  <c:v>45574</c:v>
                </c:pt>
                <c:pt idx="282">
                  <c:v>45575</c:v>
                </c:pt>
                <c:pt idx="283">
                  <c:v>45576</c:v>
                </c:pt>
                <c:pt idx="284">
                  <c:v>45577</c:v>
                </c:pt>
                <c:pt idx="285">
                  <c:v>45578</c:v>
                </c:pt>
                <c:pt idx="286">
                  <c:v>45579</c:v>
                </c:pt>
                <c:pt idx="287">
                  <c:v>45580</c:v>
                </c:pt>
                <c:pt idx="288">
                  <c:v>45581</c:v>
                </c:pt>
                <c:pt idx="289">
                  <c:v>45582</c:v>
                </c:pt>
                <c:pt idx="290">
                  <c:v>45583</c:v>
                </c:pt>
                <c:pt idx="291">
                  <c:v>45584</c:v>
                </c:pt>
                <c:pt idx="292">
                  <c:v>45585</c:v>
                </c:pt>
                <c:pt idx="293">
                  <c:v>45586</c:v>
                </c:pt>
                <c:pt idx="294">
                  <c:v>45587</c:v>
                </c:pt>
                <c:pt idx="295">
                  <c:v>45588</c:v>
                </c:pt>
                <c:pt idx="296">
                  <c:v>45589</c:v>
                </c:pt>
                <c:pt idx="297">
                  <c:v>45590</c:v>
                </c:pt>
                <c:pt idx="298">
                  <c:v>45591</c:v>
                </c:pt>
                <c:pt idx="299">
                  <c:v>45592</c:v>
                </c:pt>
                <c:pt idx="300">
                  <c:v>45593</c:v>
                </c:pt>
                <c:pt idx="301">
                  <c:v>45594</c:v>
                </c:pt>
                <c:pt idx="302">
                  <c:v>45595</c:v>
                </c:pt>
                <c:pt idx="303">
                  <c:v>45596</c:v>
                </c:pt>
                <c:pt idx="304">
                  <c:v>45597</c:v>
                </c:pt>
                <c:pt idx="305">
                  <c:v>45598</c:v>
                </c:pt>
                <c:pt idx="306">
                  <c:v>45599</c:v>
                </c:pt>
                <c:pt idx="307">
                  <c:v>45600</c:v>
                </c:pt>
                <c:pt idx="308">
                  <c:v>45601</c:v>
                </c:pt>
                <c:pt idx="309">
                  <c:v>45602</c:v>
                </c:pt>
                <c:pt idx="310">
                  <c:v>45603</c:v>
                </c:pt>
                <c:pt idx="311">
                  <c:v>45604</c:v>
                </c:pt>
                <c:pt idx="312">
                  <c:v>45605</c:v>
                </c:pt>
                <c:pt idx="313">
                  <c:v>45606</c:v>
                </c:pt>
                <c:pt idx="314">
                  <c:v>45607</c:v>
                </c:pt>
                <c:pt idx="315">
                  <c:v>45608</c:v>
                </c:pt>
                <c:pt idx="316">
                  <c:v>45609</c:v>
                </c:pt>
                <c:pt idx="317">
                  <c:v>45610</c:v>
                </c:pt>
                <c:pt idx="318">
                  <c:v>45611</c:v>
                </c:pt>
                <c:pt idx="319">
                  <c:v>45612</c:v>
                </c:pt>
                <c:pt idx="320">
                  <c:v>45613</c:v>
                </c:pt>
                <c:pt idx="321">
                  <c:v>45614</c:v>
                </c:pt>
                <c:pt idx="322">
                  <c:v>45615</c:v>
                </c:pt>
                <c:pt idx="323">
                  <c:v>45616</c:v>
                </c:pt>
                <c:pt idx="324">
                  <c:v>45617</c:v>
                </c:pt>
                <c:pt idx="325">
                  <c:v>45618</c:v>
                </c:pt>
                <c:pt idx="326">
                  <c:v>45619</c:v>
                </c:pt>
                <c:pt idx="327">
                  <c:v>45620</c:v>
                </c:pt>
                <c:pt idx="328">
                  <c:v>45621</c:v>
                </c:pt>
                <c:pt idx="329">
                  <c:v>45622</c:v>
                </c:pt>
                <c:pt idx="330">
                  <c:v>45623</c:v>
                </c:pt>
                <c:pt idx="331">
                  <c:v>45624</c:v>
                </c:pt>
                <c:pt idx="332">
                  <c:v>45625</c:v>
                </c:pt>
                <c:pt idx="333">
                  <c:v>45626</c:v>
                </c:pt>
                <c:pt idx="334">
                  <c:v>45627</c:v>
                </c:pt>
                <c:pt idx="335">
                  <c:v>45628</c:v>
                </c:pt>
                <c:pt idx="336">
                  <c:v>45629</c:v>
                </c:pt>
                <c:pt idx="337">
                  <c:v>45630</c:v>
                </c:pt>
                <c:pt idx="338">
                  <c:v>45631</c:v>
                </c:pt>
                <c:pt idx="339">
                  <c:v>45632</c:v>
                </c:pt>
                <c:pt idx="340">
                  <c:v>45633</c:v>
                </c:pt>
                <c:pt idx="341">
                  <c:v>45634</c:v>
                </c:pt>
                <c:pt idx="342">
                  <c:v>45635</c:v>
                </c:pt>
                <c:pt idx="343">
                  <c:v>45636</c:v>
                </c:pt>
                <c:pt idx="344">
                  <c:v>45637</c:v>
                </c:pt>
                <c:pt idx="345">
                  <c:v>45638</c:v>
                </c:pt>
                <c:pt idx="346">
                  <c:v>45639</c:v>
                </c:pt>
                <c:pt idx="347">
                  <c:v>45640</c:v>
                </c:pt>
                <c:pt idx="348">
                  <c:v>45641</c:v>
                </c:pt>
                <c:pt idx="349">
                  <c:v>45642</c:v>
                </c:pt>
                <c:pt idx="350">
                  <c:v>45643</c:v>
                </c:pt>
                <c:pt idx="351">
                  <c:v>45644</c:v>
                </c:pt>
                <c:pt idx="352">
                  <c:v>45645</c:v>
                </c:pt>
                <c:pt idx="353">
                  <c:v>45646</c:v>
                </c:pt>
                <c:pt idx="354">
                  <c:v>45647</c:v>
                </c:pt>
                <c:pt idx="355">
                  <c:v>45648</c:v>
                </c:pt>
                <c:pt idx="356">
                  <c:v>45649</c:v>
                </c:pt>
                <c:pt idx="357">
                  <c:v>45650</c:v>
                </c:pt>
                <c:pt idx="358">
                  <c:v>45651</c:v>
                </c:pt>
                <c:pt idx="359">
                  <c:v>45652</c:v>
                </c:pt>
                <c:pt idx="360">
                  <c:v>45653</c:v>
                </c:pt>
                <c:pt idx="361">
                  <c:v>45654</c:v>
                </c:pt>
                <c:pt idx="362">
                  <c:v>45655</c:v>
                </c:pt>
                <c:pt idx="363">
                  <c:v>45656</c:v>
                </c:pt>
                <c:pt idx="364">
                  <c:v>45657</c:v>
                </c:pt>
              </c:numCache>
            </c:numRef>
          </c:cat>
          <c:val>
            <c:numRef>
              <c:f>Desequilibrios!$AB$402:$AB$431</c:f>
              <c:numCache>
                <c:formatCode>#,##0</c:formatCode>
                <c:ptCount val="30"/>
                <c:pt idx="0">
                  <c:v>1324671</c:v>
                </c:pt>
                <c:pt idx="1">
                  <c:v>-111116</c:v>
                </c:pt>
                <c:pt idx="2">
                  <c:v>-600085</c:v>
                </c:pt>
                <c:pt idx="3">
                  <c:v>2927103</c:v>
                </c:pt>
                <c:pt idx="4">
                  <c:v>-1107225</c:v>
                </c:pt>
                <c:pt idx="5">
                  <c:v>-456568</c:v>
                </c:pt>
                <c:pt idx="6">
                  <c:v>1013656</c:v>
                </c:pt>
                <c:pt idx="7">
                  <c:v>-44275</c:v>
                </c:pt>
                <c:pt idx="8">
                  <c:v>-1315270</c:v>
                </c:pt>
                <c:pt idx="9">
                  <c:v>187782</c:v>
                </c:pt>
                <c:pt idx="10">
                  <c:v>-476450</c:v>
                </c:pt>
                <c:pt idx="11">
                  <c:v>2851303</c:v>
                </c:pt>
                <c:pt idx="12">
                  <c:v>-1581140</c:v>
                </c:pt>
                <c:pt idx="13">
                  <c:v>-3929973</c:v>
                </c:pt>
                <c:pt idx="14">
                  <c:v>191249</c:v>
                </c:pt>
                <c:pt idx="15">
                  <c:v>3446743</c:v>
                </c:pt>
                <c:pt idx="16">
                  <c:v>2543539</c:v>
                </c:pt>
                <c:pt idx="17">
                  <c:v>-1253722</c:v>
                </c:pt>
                <c:pt idx="18">
                  <c:v>-1335103</c:v>
                </c:pt>
                <c:pt idx="19">
                  <c:v>1774155</c:v>
                </c:pt>
                <c:pt idx="20">
                  <c:v>-1411431</c:v>
                </c:pt>
                <c:pt idx="21">
                  <c:v>-1904937</c:v>
                </c:pt>
                <c:pt idx="22">
                  <c:v>1538049</c:v>
                </c:pt>
                <c:pt idx="23">
                  <c:v>466061</c:v>
                </c:pt>
                <c:pt idx="24">
                  <c:v>-650121</c:v>
                </c:pt>
                <c:pt idx="25">
                  <c:v>1319128</c:v>
                </c:pt>
                <c:pt idx="26">
                  <c:v>-1688317</c:v>
                </c:pt>
                <c:pt idx="27">
                  <c:v>2759276</c:v>
                </c:pt>
                <c:pt idx="28">
                  <c:v>-2974528</c:v>
                </c:pt>
                <c:pt idx="29">
                  <c:v>916042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47-496E-A916-99B9E7CB95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989730240"/>
        <c:axId val="989730568"/>
      </c:barChart>
      <c:lineChart>
        <c:grouping val="standard"/>
        <c:varyColors val="0"/>
        <c:ser>
          <c:idx val="1"/>
          <c:order val="1"/>
          <c:tx>
            <c:strRef>
              <c:f>Desequilibrios!$AC$5</c:f>
              <c:strCache>
                <c:ptCount val="1"/>
                <c:pt idx="0">
                  <c:v>Acumulado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val>
            <c:numRef>
              <c:f>Desequilibrios!$AC$373:$AC$431</c:f>
              <c:numCache>
                <c:formatCode>#,##0</c:formatCode>
                <c:ptCount val="59"/>
                <c:pt idx="0">
                  <c:v>-1067990</c:v>
                </c:pt>
                <c:pt idx="1">
                  <c:v>159102</c:v>
                </c:pt>
                <c:pt idx="2">
                  <c:v>3460362</c:v>
                </c:pt>
                <c:pt idx="3">
                  <c:v>2988346</c:v>
                </c:pt>
                <c:pt idx="4">
                  <c:v>2353256</c:v>
                </c:pt>
                <c:pt idx="5">
                  <c:v>2123568</c:v>
                </c:pt>
                <c:pt idx="6">
                  <c:v>3326432</c:v>
                </c:pt>
                <c:pt idx="7">
                  <c:v>3190205</c:v>
                </c:pt>
                <c:pt idx="8">
                  <c:v>-3788524</c:v>
                </c:pt>
                <c:pt idx="9">
                  <c:v>647742</c:v>
                </c:pt>
                <c:pt idx="10">
                  <c:v>-377181</c:v>
                </c:pt>
                <c:pt idx="11">
                  <c:v>-217652</c:v>
                </c:pt>
                <c:pt idx="12">
                  <c:v>-2960889</c:v>
                </c:pt>
                <c:pt idx="13">
                  <c:v>124042</c:v>
                </c:pt>
                <c:pt idx="14">
                  <c:v>-2032553</c:v>
                </c:pt>
                <c:pt idx="15">
                  <c:v>-1807359</c:v>
                </c:pt>
                <c:pt idx="16">
                  <c:v>-756729</c:v>
                </c:pt>
                <c:pt idx="17">
                  <c:v>-398089</c:v>
                </c:pt>
                <c:pt idx="18">
                  <c:v>1062863</c:v>
                </c:pt>
                <c:pt idx="19">
                  <c:v>2302963</c:v>
                </c:pt>
                <c:pt idx="20">
                  <c:v>-2003496</c:v>
                </c:pt>
                <c:pt idx="21">
                  <c:v>890522</c:v>
                </c:pt>
                <c:pt idx="22">
                  <c:v>-796207</c:v>
                </c:pt>
                <c:pt idx="23">
                  <c:v>-907241</c:v>
                </c:pt>
                <c:pt idx="24">
                  <c:v>559437</c:v>
                </c:pt>
                <c:pt idx="25">
                  <c:v>-1251979</c:v>
                </c:pt>
                <c:pt idx="26">
                  <c:v>713241</c:v>
                </c:pt>
                <c:pt idx="27">
                  <c:v>43806</c:v>
                </c:pt>
                <c:pt idx="28">
                  <c:v>-2025221</c:v>
                </c:pt>
                <c:pt idx="29">
                  <c:v>-700550</c:v>
                </c:pt>
                <c:pt idx="30">
                  <c:v>-811666</c:v>
                </c:pt>
                <c:pt idx="31">
                  <c:v>-1411751</c:v>
                </c:pt>
                <c:pt idx="32">
                  <c:v>1515352</c:v>
                </c:pt>
                <c:pt idx="33">
                  <c:v>408127</c:v>
                </c:pt>
                <c:pt idx="34">
                  <c:v>-48441</c:v>
                </c:pt>
                <c:pt idx="35">
                  <c:v>965215</c:v>
                </c:pt>
                <c:pt idx="36">
                  <c:v>920940</c:v>
                </c:pt>
                <c:pt idx="37">
                  <c:v>-394330</c:v>
                </c:pt>
                <c:pt idx="38">
                  <c:v>-206548</c:v>
                </c:pt>
                <c:pt idx="39">
                  <c:v>-682998</c:v>
                </c:pt>
                <c:pt idx="40">
                  <c:v>2168305</c:v>
                </c:pt>
                <c:pt idx="41">
                  <c:v>587165</c:v>
                </c:pt>
                <c:pt idx="42">
                  <c:v>-3342808</c:v>
                </c:pt>
                <c:pt idx="43">
                  <c:v>-3151559</c:v>
                </c:pt>
                <c:pt idx="44">
                  <c:v>295184</c:v>
                </c:pt>
                <c:pt idx="45">
                  <c:v>2838723</c:v>
                </c:pt>
                <c:pt idx="46">
                  <c:v>1585001</c:v>
                </c:pt>
                <c:pt idx="47">
                  <c:v>249898</c:v>
                </c:pt>
                <c:pt idx="48">
                  <c:v>2024053</c:v>
                </c:pt>
                <c:pt idx="49">
                  <c:v>612622</c:v>
                </c:pt>
                <c:pt idx="50">
                  <c:v>-1292315</c:v>
                </c:pt>
                <c:pt idx="51">
                  <c:v>245734</c:v>
                </c:pt>
                <c:pt idx="52">
                  <c:v>711795</c:v>
                </c:pt>
                <c:pt idx="53">
                  <c:v>61674</c:v>
                </c:pt>
                <c:pt idx="54">
                  <c:v>1380802</c:v>
                </c:pt>
                <c:pt idx="55">
                  <c:v>-307515</c:v>
                </c:pt>
                <c:pt idx="56">
                  <c:v>2451761</c:v>
                </c:pt>
                <c:pt idx="57">
                  <c:v>-522767</c:v>
                </c:pt>
                <c:pt idx="58">
                  <c:v>393275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E47-496E-A916-99B9E7CB95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89730240"/>
        <c:axId val="989730568"/>
      </c:lineChart>
      <c:dateAx>
        <c:axId val="989730240"/>
        <c:scaling>
          <c:orientation val="minMax"/>
          <c:max val="45657"/>
          <c:min val="45292"/>
        </c:scaling>
        <c:delete val="0"/>
        <c:axPos val="b"/>
        <c:numFmt formatCode="mmm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9730568"/>
        <c:crosses val="autoZero"/>
        <c:auto val="1"/>
        <c:lblOffset val="100"/>
        <c:baseTimeUnit val="days"/>
        <c:majorUnit val="1"/>
        <c:majorTimeUnit val="months"/>
      </c:dateAx>
      <c:valAx>
        <c:axId val="989730568"/>
        <c:scaling>
          <c:orientation val="minMax"/>
          <c:max val="15000000"/>
          <c:min val="-15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9730240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7.2149489594772282E-3"/>
                <c:y val="5.9890762067483123E-2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699414756390739E-2"/>
          <c:y val="0.12037037037037036"/>
          <c:w val="0.89883229658594221"/>
          <c:h val="0.772230242053076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Desequilibrios!$H$6</c:f>
              <c:strCache>
                <c:ptCount val="1"/>
                <c:pt idx="0">
                  <c:v>Desequilíbrio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Desequilibrios!$G$373:$G$737</c:f>
              <c:numCache>
                <c:formatCode>dd/mm/yyyy;@</c:formatCode>
                <c:ptCount val="365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  <c:pt idx="31">
                  <c:v>45323</c:v>
                </c:pt>
                <c:pt idx="32">
                  <c:v>45324</c:v>
                </c:pt>
                <c:pt idx="33">
                  <c:v>45325</c:v>
                </c:pt>
                <c:pt idx="34">
                  <c:v>45326</c:v>
                </c:pt>
                <c:pt idx="35">
                  <c:v>45327</c:v>
                </c:pt>
                <c:pt idx="36">
                  <c:v>45328</c:v>
                </c:pt>
                <c:pt idx="37">
                  <c:v>45329</c:v>
                </c:pt>
                <c:pt idx="38">
                  <c:v>45330</c:v>
                </c:pt>
                <c:pt idx="39">
                  <c:v>45331</c:v>
                </c:pt>
                <c:pt idx="40">
                  <c:v>45332</c:v>
                </c:pt>
                <c:pt idx="41">
                  <c:v>45333</c:v>
                </c:pt>
                <c:pt idx="42">
                  <c:v>45334</c:v>
                </c:pt>
                <c:pt idx="43">
                  <c:v>45335</c:v>
                </c:pt>
                <c:pt idx="44">
                  <c:v>45336</c:v>
                </c:pt>
                <c:pt idx="45">
                  <c:v>45337</c:v>
                </c:pt>
                <c:pt idx="46">
                  <c:v>45338</c:v>
                </c:pt>
                <c:pt idx="47">
                  <c:v>45339</c:v>
                </c:pt>
                <c:pt idx="48">
                  <c:v>45340</c:v>
                </c:pt>
                <c:pt idx="49">
                  <c:v>45341</c:v>
                </c:pt>
                <c:pt idx="50">
                  <c:v>45342</c:v>
                </c:pt>
                <c:pt idx="51">
                  <c:v>45343</c:v>
                </c:pt>
                <c:pt idx="52">
                  <c:v>45344</c:v>
                </c:pt>
                <c:pt idx="53">
                  <c:v>45345</c:v>
                </c:pt>
                <c:pt idx="54">
                  <c:v>45346</c:v>
                </c:pt>
                <c:pt idx="55">
                  <c:v>45347</c:v>
                </c:pt>
                <c:pt idx="56">
                  <c:v>45348</c:v>
                </c:pt>
                <c:pt idx="57">
                  <c:v>45349</c:v>
                </c:pt>
                <c:pt idx="58">
                  <c:v>45350</c:v>
                </c:pt>
                <c:pt idx="59">
                  <c:v>45351</c:v>
                </c:pt>
                <c:pt idx="60">
                  <c:v>45352</c:v>
                </c:pt>
                <c:pt idx="61">
                  <c:v>45353</c:v>
                </c:pt>
                <c:pt idx="62">
                  <c:v>45354</c:v>
                </c:pt>
                <c:pt idx="63">
                  <c:v>45355</c:v>
                </c:pt>
                <c:pt idx="64">
                  <c:v>45356</c:v>
                </c:pt>
                <c:pt idx="65">
                  <c:v>45357</c:v>
                </c:pt>
                <c:pt idx="66">
                  <c:v>45358</c:v>
                </c:pt>
                <c:pt idx="67">
                  <c:v>45359</c:v>
                </c:pt>
                <c:pt idx="68">
                  <c:v>45360</c:v>
                </c:pt>
                <c:pt idx="69">
                  <c:v>45361</c:v>
                </c:pt>
                <c:pt idx="70">
                  <c:v>45362</c:v>
                </c:pt>
                <c:pt idx="71">
                  <c:v>45363</c:v>
                </c:pt>
                <c:pt idx="72">
                  <c:v>45364</c:v>
                </c:pt>
                <c:pt idx="73">
                  <c:v>45365</c:v>
                </c:pt>
                <c:pt idx="74">
                  <c:v>45366</c:v>
                </c:pt>
                <c:pt idx="75">
                  <c:v>45367</c:v>
                </c:pt>
                <c:pt idx="76">
                  <c:v>45368</c:v>
                </c:pt>
                <c:pt idx="77">
                  <c:v>45369</c:v>
                </c:pt>
                <c:pt idx="78">
                  <c:v>45370</c:v>
                </c:pt>
                <c:pt idx="79">
                  <c:v>45371</c:v>
                </c:pt>
                <c:pt idx="80">
                  <c:v>45372</c:v>
                </c:pt>
                <c:pt idx="81">
                  <c:v>45373</c:v>
                </c:pt>
                <c:pt idx="82">
                  <c:v>45374</c:v>
                </c:pt>
                <c:pt idx="83">
                  <c:v>45375</c:v>
                </c:pt>
                <c:pt idx="84">
                  <c:v>45376</c:v>
                </c:pt>
                <c:pt idx="85">
                  <c:v>45377</c:v>
                </c:pt>
                <c:pt idx="86">
                  <c:v>45378</c:v>
                </c:pt>
                <c:pt idx="87">
                  <c:v>45379</c:v>
                </c:pt>
                <c:pt idx="88">
                  <c:v>45380</c:v>
                </c:pt>
                <c:pt idx="89">
                  <c:v>45381</c:v>
                </c:pt>
                <c:pt idx="90">
                  <c:v>45382</c:v>
                </c:pt>
                <c:pt idx="91">
                  <c:v>45383</c:v>
                </c:pt>
                <c:pt idx="92">
                  <c:v>45384</c:v>
                </c:pt>
                <c:pt idx="93">
                  <c:v>45385</c:v>
                </c:pt>
                <c:pt idx="94">
                  <c:v>45386</c:v>
                </c:pt>
                <c:pt idx="95">
                  <c:v>45387</c:v>
                </c:pt>
                <c:pt idx="96">
                  <c:v>45388</c:v>
                </c:pt>
                <c:pt idx="97">
                  <c:v>45389</c:v>
                </c:pt>
                <c:pt idx="98">
                  <c:v>45390</c:v>
                </c:pt>
                <c:pt idx="99">
                  <c:v>45391</c:v>
                </c:pt>
                <c:pt idx="100">
                  <c:v>45392</c:v>
                </c:pt>
                <c:pt idx="101">
                  <c:v>45393</c:v>
                </c:pt>
                <c:pt idx="102">
                  <c:v>45394</c:v>
                </c:pt>
                <c:pt idx="103">
                  <c:v>45395</c:v>
                </c:pt>
                <c:pt idx="104">
                  <c:v>45396</c:v>
                </c:pt>
                <c:pt idx="105">
                  <c:v>45397</c:v>
                </c:pt>
                <c:pt idx="106">
                  <c:v>45398</c:v>
                </c:pt>
                <c:pt idx="107">
                  <c:v>45399</c:v>
                </c:pt>
                <c:pt idx="108">
                  <c:v>45400</c:v>
                </c:pt>
                <c:pt idx="109">
                  <c:v>45401</c:v>
                </c:pt>
                <c:pt idx="110">
                  <c:v>45402</c:v>
                </c:pt>
                <c:pt idx="111">
                  <c:v>45403</c:v>
                </c:pt>
                <c:pt idx="112">
                  <c:v>45404</c:v>
                </c:pt>
                <c:pt idx="113">
                  <c:v>45405</c:v>
                </c:pt>
                <c:pt idx="114">
                  <c:v>45406</c:v>
                </c:pt>
                <c:pt idx="115">
                  <c:v>45407</c:v>
                </c:pt>
                <c:pt idx="116">
                  <c:v>45408</c:v>
                </c:pt>
                <c:pt idx="117">
                  <c:v>45409</c:v>
                </c:pt>
                <c:pt idx="118">
                  <c:v>45410</c:v>
                </c:pt>
                <c:pt idx="119">
                  <c:v>45411</c:v>
                </c:pt>
                <c:pt idx="120">
                  <c:v>45413</c:v>
                </c:pt>
                <c:pt idx="121">
                  <c:v>45414</c:v>
                </c:pt>
                <c:pt idx="122">
                  <c:v>45415</c:v>
                </c:pt>
                <c:pt idx="123">
                  <c:v>45416</c:v>
                </c:pt>
                <c:pt idx="124">
                  <c:v>45417</c:v>
                </c:pt>
                <c:pt idx="125">
                  <c:v>45418</c:v>
                </c:pt>
                <c:pt idx="126">
                  <c:v>45419</c:v>
                </c:pt>
                <c:pt idx="127">
                  <c:v>45420</c:v>
                </c:pt>
                <c:pt idx="128">
                  <c:v>45421</c:v>
                </c:pt>
                <c:pt idx="129">
                  <c:v>45422</c:v>
                </c:pt>
                <c:pt idx="130">
                  <c:v>45423</c:v>
                </c:pt>
                <c:pt idx="131">
                  <c:v>45424</c:v>
                </c:pt>
                <c:pt idx="132">
                  <c:v>45425</c:v>
                </c:pt>
                <c:pt idx="133">
                  <c:v>45426</c:v>
                </c:pt>
                <c:pt idx="134">
                  <c:v>45427</c:v>
                </c:pt>
                <c:pt idx="135">
                  <c:v>45428</c:v>
                </c:pt>
                <c:pt idx="136">
                  <c:v>45429</c:v>
                </c:pt>
                <c:pt idx="137">
                  <c:v>45430</c:v>
                </c:pt>
                <c:pt idx="138">
                  <c:v>45431</c:v>
                </c:pt>
                <c:pt idx="139">
                  <c:v>45432</c:v>
                </c:pt>
                <c:pt idx="140">
                  <c:v>45433</c:v>
                </c:pt>
                <c:pt idx="141">
                  <c:v>45434</c:v>
                </c:pt>
                <c:pt idx="142">
                  <c:v>45435</c:v>
                </c:pt>
                <c:pt idx="143">
                  <c:v>45436</c:v>
                </c:pt>
                <c:pt idx="144">
                  <c:v>45437</c:v>
                </c:pt>
                <c:pt idx="145">
                  <c:v>45438</c:v>
                </c:pt>
                <c:pt idx="146">
                  <c:v>45439</c:v>
                </c:pt>
                <c:pt idx="147">
                  <c:v>45440</c:v>
                </c:pt>
                <c:pt idx="148">
                  <c:v>45441</c:v>
                </c:pt>
                <c:pt idx="149">
                  <c:v>45442</c:v>
                </c:pt>
                <c:pt idx="150">
                  <c:v>45443</c:v>
                </c:pt>
                <c:pt idx="151">
                  <c:v>45444</c:v>
                </c:pt>
                <c:pt idx="152">
                  <c:v>45445</c:v>
                </c:pt>
                <c:pt idx="153">
                  <c:v>45446</c:v>
                </c:pt>
                <c:pt idx="154">
                  <c:v>45447</c:v>
                </c:pt>
                <c:pt idx="155">
                  <c:v>45448</c:v>
                </c:pt>
                <c:pt idx="156">
                  <c:v>45449</c:v>
                </c:pt>
                <c:pt idx="157">
                  <c:v>45450</c:v>
                </c:pt>
                <c:pt idx="158">
                  <c:v>45451</c:v>
                </c:pt>
                <c:pt idx="159">
                  <c:v>45452</c:v>
                </c:pt>
                <c:pt idx="160">
                  <c:v>45453</c:v>
                </c:pt>
                <c:pt idx="161">
                  <c:v>45454</c:v>
                </c:pt>
                <c:pt idx="162">
                  <c:v>45455</c:v>
                </c:pt>
                <c:pt idx="163">
                  <c:v>45456</c:v>
                </c:pt>
                <c:pt idx="164">
                  <c:v>45457</c:v>
                </c:pt>
                <c:pt idx="165">
                  <c:v>45458</c:v>
                </c:pt>
                <c:pt idx="166">
                  <c:v>45459</c:v>
                </c:pt>
                <c:pt idx="167">
                  <c:v>45460</c:v>
                </c:pt>
                <c:pt idx="168">
                  <c:v>45461</c:v>
                </c:pt>
                <c:pt idx="169">
                  <c:v>45462</c:v>
                </c:pt>
                <c:pt idx="170">
                  <c:v>45463</c:v>
                </c:pt>
                <c:pt idx="171">
                  <c:v>45464</c:v>
                </c:pt>
                <c:pt idx="172">
                  <c:v>45465</c:v>
                </c:pt>
                <c:pt idx="173">
                  <c:v>45466</c:v>
                </c:pt>
                <c:pt idx="174">
                  <c:v>45467</c:v>
                </c:pt>
                <c:pt idx="175">
                  <c:v>45468</c:v>
                </c:pt>
                <c:pt idx="176">
                  <c:v>45469</c:v>
                </c:pt>
                <c:pt idx="177">
                  <c:v>45470</c:v>
                </c:pt>
                <c:pt idx="178">
                  <c:v>45471</c:v>
                </c:pt>
                <c:pt idx="179">
                  <c:v>45472</c:v>
                </c:pt>
                <c:pt idx="180">
                  <c:v>45473</c:v>
                </c:pt>
                <c:pt idx="181">
                  <c:v>45474</c:v>
                </c:pt>
                <c:pt idx="182">
                  <c:v>45475</c:v>
                </c:pt>
                <c:pt idx="183">
                  <c:v>45476</c:v>
                </c:pt>
                <c:pt idx="184">
                  <c:v>45477</c:v>
                </c:pt>
                <c:pt idx="185">
                  <c:v>45478</c:v>
                </c:pt>
                <c:pt idx="186">
                  <c:v>45479</c:v>
                </c:pt>
                <c:pt idx="187">
                  <c:v>45480</c:v>
                </c:pt>
                <c:pt idx="188">
                  <c:v>45481</c:v>
                </c:pt>
                <c:pt idx="189">
                  <c:v>45482</c:v>
                </c:pt>
                <c:pt idx="190">
                  <c:v>45483</c:v>
                </c:pt>
                <c:pt idx="191">
                  <c:v>45484</c:v>
                </c:pt>
                <c:pt idx="192">
                  <c:v>45485</c:v>
                </c:pt>
                <c:pt idx="193">
                  <c:v>45486</c:v>
                </c:pt>
                <c:pt idx="194">
                  <c:v>45487</c:v>
                </c:pt>
                <c:pt idx="195">
                  <c:v>45488</c:v>
                </c:pt>
                <c:pt idx="196">
                  <c:v>45489</c:v>
                </c:pt>
                <c:pt idx="197">
                  <c:v>45490</c:v>
                </c:pt>
                <c:pt idx="198">
                  <c:v>45491</c:v>
                </c:pt>
                <c:pt idx="199">
                  <c:v>45492</c:v>
                </c:pt>
                <c:pt idx="200">
                  <c:v>45493</c:v>
                </c:pt>
                <c:pt idx="201">
                  <c:v>45494</c:v>
                </c:pt>
                <c:pt idx="202">
                  <c:v>45495</c:v>
                </c:pt>
                <c:pt idx="203">
                  <c:v>45496</c:v>
                </c:pt>
                <c:pt idx="204">
                  <c:v>45497</c:v>
                </c:pt>
                <c:pt idx="205">
                  <c:v>45498</c:v>
                </c:pt>
                <c:pt idx="206">
                  <c:v>45499</c:v>
                </c:pt>
                <c:pt idx="207">
                  <c:v>45500</c:v>
                </c:pt>
                <c:pt idx="208">
                  <c:v>45501</c:v>
                </c:pt>
                <c:pt idx="209">
                  <c:v>45502</c:v>
                </c:pt>
                <c:pt idx="210">
                  <c:v>45503</c:v>
                </c:pt>
                <c:pt idx="211">
                  <c:v>45504</c:v>
                </c:pt>
                <c:pt idx="212">
                  <c:v>45505</c:v>
                </c:pt>
                <c:pt idx="213">
                  <c:v>45506</c:v>
                </c:pt>
                <c:pt idx="214">
                  <c:v>45507</c:v>
                </c:pt>
                <c:pt idx="215">
                  <c:v>45508</c:v>
                </c:pt>
                <c:pt idx="216">
                  <c:v>45509</c:v>
                </c:pt>
                <c:pt idx="217">
                  <c:v>45510</c:v>
                </c:pt>
                <c:pt idx="218">
                  <c:v>45511</c:v>
                </c:pt>
                <c:pt idx="219">
                  <c:v>45512</c:v>
                </c:pt>
                <c:pt idx="220">
                  <c:v>45513</c:v>
                </c:pt>
                <c:pt idx="221">
                  <c:v>45514</c:v>
                </c:pt>
                <c:pt idx="222">
                  <c:v>45515</c:v>
                </c:pt>
                <c:pt idx="223">
                  <c:v>45516</c:v>
                </c:pt>
                <c:pt idx="224">
                  <c:v>45517</c:v>
                </c:pt>
                <c:pt idx="225">
                  <c:v>45518</c:v>
                </c:pt>
                <c:pt idx="226">
                  <c:v>45519</c:v>
                </c:pt>
                <c:pt idx="227">
                  <c:v>45520</c:v>
                </c:pt>
                <c:pt idx="228">
                  <c:v>45521</c:v>
                </c:pt>
                <c:pt idx="229">
                  <c:v>45522</c:v>
                </c:pt>
                <c:pt idx="230">
                  <c:v>45523</c:v>
                </c:pt>
                <c:pt idx="231">
                  <c:v>45524</c:v>
                </c:pt>
                <c:pt idx="232">
                  <c:v>45525</c:v>
                </c:pt>
                <c:pt idx="233">
                  <c:v>45526</c:v>
                </c:pt>
                <c:pt idx="234">
                  <c:v>45527</c:v>
                </c:pt>
                <c:pt idx="235">
                  <c:v>45528</c:v>
                </c:pt>
                <c:pt idx="236">
                  <c:v>45529</c:v>
                </c:pt>
                <c:pt idx="237">
                  <c:v>45530</c:v>
                </c:pt>
                <c:pt idx="238">
                  <c:v>45531</c:v>
                </c:pt>
                <c:pt idx="239">
                  <c:v>45532</c:v>
                </c:pt>
                <c:pt idx="240">
                  <c:v>45533</c:v>
                </c:pt>
                <c:pt idx="241">
                  <c:v>45534</c:v>
                </c:pt>
                <c:pt idx="242">
                  <c:v>45535</c:v>
                </c:pt>
                <c:pt idx="243">
                  <c:v>45536</c:v>
                </c:pt>
                <c:pt idx="244">
                  <c:v>45537</c:v>
                </c:pt>
                <c:pt idx="245">
                  <c:v>45538</c:v>
                </c:pt>
                <c:pt idx="246">
                  <c:v>45539</c:v>
                </c:pt>
                <c:pt idx="247">
                  <c:v>45540</c:v>
                </c:pt>
                <c:pt idx="248">
                  <c:v>45541</c:v>
                </c:pt>
                <c:pt idx="249">
                  <c:v>45542</c:v>
                </c:pt>
                <c:pt idx="250">
                  <c:v>45543</c:v>
                </c:pt>
                <c:pt idx="251">
                  <c:v>45544</c:v>
                </c:pt>
                <c:pt idx="252">
                  <c:v>45545</c:v>
                </c:pt>
                <c:pt idx="253">
                  <c:v>45546</c:v>
                </c:pt>
                <c:pt idx="254">
                  <c:v>45547</c:v>
                </c:pt>
                <c:pt idx="255">
                  <c:v>45548</c:v>
                </c:pt>
                <c:pt idx="256">
                  <c:v>45549</c:v>
                </c:pt>
                <c:pt idx="257">
                  <c:v>45550</c:v>
                </c:pt>
                <c:pt idx="258">
                  <c:v>45551</c:v>
                </c:pt>
                <c:pt idx="259">
                  <c:v>45552</c:v>
                </c:pt>
                <c:pt idx="260">
                  <c:v>45553</c:v>
                </c:pt>
                <c:pt idx="261">
                  <c:v>45554</c:v>
                </c:pt>
                <c:pt idx="262">
                  <c:v>45555</c:v>
                </c:pt>
                <c:pt idx="263">
                  <c:v>45556</c:v>
                </c:pt>
                <c:pt idx="264">
                  <c:v>45557</c:v>
                </c:pt>
                <c:pt idx="265">
                  <c:v>45558</c:v>
                </c:pt>
                <c:pt idx="266">
                  <c:v>45559</c:v>
                </c:pt>
                <c:pt idx="267">
                  <c:v>45560</c:v>
                </c:pt>
                <c:pt idx="268">
                  <c:v>45561</c:v>
                </c:pt>
                <c:pt idx="269">
                  <c:v>45562</c:v>
                </c:pt>
                <c:pt idx="270">
                  <c:v>45563</c:v>
                </c:pt>
                <c:pt idx="271">
                  <c:v>45564</c:v>
                </c:pt>
                <c:pt idx="272">
                  <c:v>45565</c:v>
                </c:pt>
                <c:pt idx="273">
                  <c:v>45566</c:v>
                </c:pt>
                <c:pt idx="274">
                  <c:v>45567</c:v>
                </c:pt>
                <c:pt idx="275">
                  <c:v>45568</c:v>
                </c:pt>
                <c:pt idx="276">
                  <c:v>45569</c:v>
                </c:pt>
                <c:pt idx="277">
                  <c:v>45570</c:v>
                </c:pt>
                <c:pt idx="278">
                  <c:v>45571</c:v>
                </c:pt>
                <c:pt idx="279">
                  <c:v>45572</c:v>
                </c:pt>
                <c:pt idx="280">
                  <c:v>45573</c:v>
                </c:pt>
                <c:pt idx="281">
                  <c:v>45574</c:v>
                </c:pt>
                <c:pt idx="282">
                  <c:v>45575</c:v>
                </c:pt>
                <c:pt idx="283">
                  <c:v>45576</c:v>
                </c:pt>
                <c:pt idx="284">
                  <c:v>45577</c:v>
                </c:pt>
                <c:pt idx="285">
                  <c:v>45578</c:v>
                </c:pt>
                <c:pt idx="286">
                  <c:v>45579</c:v>
                </c:pt>
                <c:pt idx="287">
                  <c:v>45580</c:v>
                </c:pt>
                <c:pt idx="288">
                  <c:v>45581</c:v>
                </c:pt>
                <c:pt idx="289">
                  <c:v>45582</c:v>
                </c:pt>
                <c:pt idx="290">
                  <c:v>45583</c:v>
                </c:pt>
                <c:pt idx="291">
                  <c:v>45584</c:v>
                </c:pt>
                <c:pt idx="292">
                  <c:v>45585</c:v>
                </c:pt>
                <c:pt idx="293">
                  <c:v>45586</c:v>
                </c:pt>
                <c:pt idx="294">
                  <c:v>45587</c:v>
                </c:pt>
                <c:pt idx="295">
                  <c:v>45588</c:v>
                </c:pt>
                <c:pt idx="296">
                  <c:v>45589</c:v>
                </c:pt>
                <c:pt idx="297">
                  <c:v>45590</c:v>
                </c:pt>
                <c:pt idx="298">
                  <c:v>45591</c:v>
                </c:pt>
                <c:pt idx="299">
                  <c:v>45592</c:v>
                </c:pt>
                <c:pt idx="300">
                  <c:v>45593</c:v>
                </c:pt>
                <c:pt idx="301">
                  <c:v>45594</c:v>
                </c:pt>
                <c:pt idx="302">
                  <c:v>45595</c:v>
                </c:pt>
                <c:pt idx="303">
                  <c:v>45596</c:v>
                </c:pt>
                <c:pt idx="304">
                  <c:v>45597</c:v>
                </c:pt>
                <c:pt idx="305">
                  <c:v>45598</c:v>
                </c:pt>
                <c:pt idx="306">
                  <c:v>45599</c:v>
                </c:pt>
                <c:pt idx="307">
                  <c:v>45600</c:v>
                </c:pt>
                <c:pt idx="308">
                  <c:v>45601</c:v>
                </c:pt>
                <c:pt idx="309">
                  <c:v>45602</c:v>
                </c:pt>
                <c:pt idx="310">
                  <c:v>45603</c:v>
                </c:pt>
                <c:pt idx="311">
                  <c:v>45604</c:v>
                </c:pt>
                <c:pt idx="312">
                  <c:v>45605</c:v>
                </c:pt>
                <c:pt idx="313">
                  <c:v>45606</c:v>
                </c:pt>
                <c:pt idx="314">
                  <c:v>45607</c:v>
                </c:pt>
                <c:pt idx="315">
                  <c:v>45608</c:v>
                </c:pt>
                <c:pt idx="316">
                  <c:v>45609</c:v>
                </c:pt>
                <c:pt idx="317">
                  <c:v>45610</c:v>
                </c:pt>
                <c:pt idx="318">
                  <c:v>45611</c:v>
                </c:pt>
                <c:pt idx="319">
                  <c:v>45612</c:v>
                </c:pt>
                <c:pt idx="320">
                  <c:v>45613</c:v>
                </c:pt>
                <c:pt idx="321">
                  <c:v>45614</c:v>
                </c:pt>
                <c:pt idx="322">
                  <c:v>45615</c:v>
                </c:pt>
                <c:pt idx="323">
                  <c:v>45616</c:v>
                </c:pt>
                <c:pt idx="324">
                  <c:v>45617</c:v>
                </c:pt>
                <c:pt idx="325">
                  <c:v>45618</c:v>
                </c:pt>
                <c:pt idx="326">
                  <c:v>45619</c:v>
                </c:pt>
                <c:pt idx="327">
                  <c:v>45620</c:v>
                </c:pt>
                <c:pt idx="328">
                  <c:v>45621</c:v>
                </c:pt>
                <c:pt idx="329">
                  <c:v>45622</c:v>
                </c:pt>
                <c:pt idx="330">
                  <c:v>45623</c:v>
                </c:pt>
                <c:pt idx="331">
                  <c:v>45624</c:v>
                </c:pt>
                <c:pt idx="332">
                  <c:v>45625</c:v>
                </c:pt>
                <c:pt idx="333">
                  <c:v>45626</c:v>
                </c:pt>
                <c:pt idx="334">
                  <c:v>45627</c:v>
                </c:pt>
                <c:pt idx="335">
                  <c:v>45628</c:v>
                </c:pt>
                <c:pt idx="336">
                  <c:v>45629</c:v>
                </c:pt>
                <c:pt idx="337">
                  <c:v>45630</c:v>
                </c:pt>
                <c:pt idx="338">
                  <c:v>45631</c:v>
                </c:pt>
                <c:pt idx="339">
                  <c:v>45632</c:v>
                </c:pt>
                <c:pt idx="340">
                  <c:v>45633</c:v>
                </c:pt>
                <c:pt idx="341">
                  <c:v>45634</c:v>
                </c:pt>
                <c:pt idx="342">
                  <c:v>45635</c:v>
                </c:pt>
                <c:pt idx="343">
                  <c:v>45636</c:v>
                </c:pt>
                <c:pt idx="344">
                  <c:v>45637</c:v>
                </c:pt>
                <c:pt idx="345">
                  <c:v>45638</c:v>
                </c:pt>
                <c:pt idx="346">
                  <c:v>45639</c:v>
                </c:pt>
                <c:pt idx="347">
                  <c:v>45640</c:v>
                </c:pt>
                <c:pt idx="348">
                  <c:v>45641</c:v>
                </c:pt>
                <c:pt idx="349">
                  <c:v>45642</c:v>
                </c:pt>
                <c:pt idx="350">
                  <c:v>45643</c:v>
                </c:pt>
                <c:pt idx="351">
                  <c:v>45644</c:v>
                </c:pt>
                <c:pt idx="352">
                  <c:v>45645</c:v>
                </c:pt>
                <c:pt idx="353">
                  <c:v>45646</c:v>
                </c:pt>
                <c:pt idx="354">
                  <c:v>45647</c:v>
                </c:pt>
                <c:pt idx="355">
                  <c:v>45648</c:v>
                </c:pt>
                <c:pt idx="356">
                  <c:v>45649</c:v>
                </c:pt>
                <c:pt idx="357">
                  <c:v>45650</c:v>
                </c:pt>
                <c:pt idx="358">
                  <c:v>45651</c:v>
                </c:pt>
                <c:pt idx="359">
                  <c:v>45652</c:v>
                </c:pt>
                <c:pt idx="360">
                  <c:v>45653</c:v>
                </c:pt>
                <c:pt idx="361">
                  <c:v>45654</c:v>
                </c:pt>
                <c:pt idx="362">
                  <c:v>45655</c:v>
                </c:pt>
                <c:pt idx="363">
                  <c:v>45656</c:v>
                </c:pt>
                <c:pt idx="364">
                  <c:v>45657</c:v>
                </c:pt>
              </c:numCache>
            </c:numRef>
          </c:cat>
          <c:val>
            <c:numRef>
              <c:f>Desequilibrios!$H$373:$H$737</c:f>
              <c:numCache>
                <c:formatCode>General</c:formatCode>
                <c:ptCount val="365"/>
                <c:pt idx="0" formatCode="#,##0">
                  <c:v>293886</c:v>
                </c:pt>
                <c:pt idx="1">
                  <c:v>3459295</c:v>
                </c:pt>
                <c:pt idx="2">
                  <c:v>-1694278</c:v>
                </c:pt>
                <c:pt idx="3">
                  <c:v>-689444</c:v>
                </c:pt>
                <c:pt idx="4">
                  <c:v>-4095983</c:v>
                </c:pt>
                <c:pt idx="5">
                  <c:v>-2064186</c:v>
                </c:pt>
                <c:pt idx="6">
                  <c:v>-4541684</c:v>
                </c:pt>
                <c:pt idx="7">
                  <c:v>-6047067</c:v>
                </c:pt>
                <c:pt idx="8">
                  <c:v>1776229</c:v>
                </c:pt>
                <c:pt idx="9">
                  <c:v>-993488</c:v>
                </c:pt>
                <c:pt idx="10">
                  <c:v>-147614</c:v>
                </c:pt>
                <c:pt idx="11">
                  <c:v>-94</c:v>
                </c:pt>
                <c:pt idx="12">
                  <c:v>601585</c:v>
                </c:pt>
                <c:pt idx="13">
                  <c:v>31058</c:v>
                </c:pt>
                <c:pt idx="14">
                  <c:v>2141718</c:v>
                </c:pt>
                <c:pt idx="15">
                  <c:v>17373</c:v>
                </c:pt>
                <c:pt idx="16">
                  <c:v>-327100</c:v>
                </c:pt>
                <c:pt idx="17">
                  <c:v>-551784</c:v>
                </c:pt>
                <c:pt idx="18">
                  <c:v>-1447977</c:v>
                </c:pt>
                <c:pt idx="19">
                  <c:v>-94878</c:v>
                </c:pt>
                <c:pt idx="20">
                  <c:v>475316</c:v>
                </c:pt>
                <c:pt idx="21">
                  <c:v>-298048</c:v>
                </c:pt>
                <c:pt idx="22">
                  <c:v>3887210</c:v>
                </c:pt>
                <c:pt idx="23">
                  <c:v>-134691</c:v>
                </c:pt>
                <c:pt idx="24">
                  <c:v>-584578</c:v>
                </c:pt>
                <c:pt idx="25">
                  <c:v>-82838</c:v>
                </c:pt>
                <c:pt idx="26">
                  <c:v>-302560</c:v>
                </c:pt>
                <c:pt idx="27">
                  <c:v>-531929</c:v>
                </c:pt>
                <c:pt idx="28">
                  <c:v>1008177</c:v>
                </c:pt>
                <c:pt idx="29">
                  <c:v>-602776</c:v>
                </c:pt>
                <c:pt idx="30">
                  <c:v>-351891</c:v>
                </c:pt>
                <c:pt idx="31">
                  <c:v>191762</c:v>
                </c:pt>
                <c:pt idx="32">
                  <c:v>306240</c:v>
                </c:pt>
                <c:pt idx="33">
                  <c:v>-985819</c:v>
                </c:pt>
                <c:pt idx="34">
                  <c:v>175666</c:v>
                </c:pt>
                <c:pt idx="35">
                  <c:v>150253</c:v>
                </c:pt>
                <c:pt idx="36">
                  <c:v>-815257</c:v>
                </c:pt>
                <c:pt idx="37">
                  <c:v>716503</c:v>
                </c:pt>
                <c:pt idx="38">
                  <c:v>-275919</c:v>
                </c:pt>
                <c:pt idx="39">
                  <c:v>315337</c:v>
                </c:pt>
                <c:pt idx="40">
                  <c:v>-89426</c:v>
                </c:pt>
                <c:pt idx="41">
                  <c:v>1596013</c:v>
                </c:pt>
                <c:pt idx="42">
                  <c:v>5321776</c:v>
                </c:pt>
                <c:pt idx="43">
                  <c:v>4829732</c:v>
                </c:pt>
                <c:pt idx="44">
                  <c:v>-1929659</c:v>
                </c:pt>
                <c:pt idx="45">
                  <c:v>-2762883</c:v>
                </c:pt>
                <c:pt idx="46">
                  <c:v>-213324</c:v>
                </c:pt>
                <c:pt idx="47">
                  <c:v>-727584</c:v>
                </c:pt>
                <c:pt idx="48">
                  <c:v>27088</c:v>
                </c:pt>
                <c:pt idx="49">
                  <c:v>242161</c:v>
                </c:pt>
                <c:pt idx="50">
                  <c:v>1336143</c:v>
                </c:pt>
                <c:pt idx="51">
                  <c:v>684364</c:v>
                </c:pt>
                <c:pt idx="52">
                  <c:v>-671213</c:v>
                </c:pt>
                <c:pt idx="53">
                  <c:v>2168590</c:v>
                </c:pt>
                <c:pt idx="54">
                  <c:v>-462079</c:v>
                </c:pt>
                <c:pt idx="55">
                  <c:v>949426</c:v>
                </c:pt>
                <c:pt idx="56">
                  <c:v>-1339420</c:v>
                </c:pt>
                <c:pt idx="57">
                  <c:v>-632575</c:v>
                </c:pt>
                <c:pt idx="58">
                  <c:v>970978</c:v>
                </c:pt>
                <c:pt idx="59">
                  <c:v>-377371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34-4B07-8F80-EAB90B06E9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989730240"/>
        <c:axId val="989730568"/>
      </c:barChart>
      <c:dateAx>
        <c:axId val="989730240"/>
        <c:scaling>
          <c:orientation val="minMax"/>
          <c:min val="45292"/>
        </c:scaling>
        <c:delete val="0"/>
        <c:axPos val="b"/>
        <c:numFmt formatCode="mmm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0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9730568"/>
        <c:crosses val="autoZero"/>
        <c:auto val="1"/>
        <c:lblOffset val="100"/>
        <c:baseTimeUnit val="days"/>
        <c:majorUnit val="1"/>
        <c:majorTimeUnit val="months"/>
      </c:dateAx>
      <c:valAx>
        <c:axId val="989730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89730240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5.7262755804558002E-2"/>
                <c:y val="3.2742628482915104E-3"/>
              </c:manualLayout>
            </c:layout>
            <c:tx>
              <c:rich>
                <a:bodyPr rot="0" spcFirstLastPara="1" vertOverflow="ellipsis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GWh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30525957495111"/>
          <c:y val="5.6176093649791613E-2"/>
          <c:w val="0.85791231427441206"/>
          <c:h val="0.71469766697375559"/>
        </c:manualLayout>
      </c:layout>
      <c:areaChart>
        <c:grouping val="standard"/>
        <c:varyColors val="0"/>
        <c:ser>
          <c:idx val="0"/>
          <c:order val="0"/>
          <c:tx>
            <c:strRef>
              <c:f>'CSSG_Vip Ibérico (2)'!$AA$35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(2)'!$AA$36:$AA$66</c:f>
              <c:numCache>
                <c:formatCode>General</c:formatCode>
                <c:ptCount val="31"/>
                <c:pt idx="0">
                  <c:v>144000000</c:v>
                </c:pt>
                <c:pt idx="1">
                  <c:v>144000000</c:v>
                </c:pt>
                <c:pt idx="2">
                  <c:v>144000000</c:v>
                </c:pt>
                <c:pt idx="3">
                  <c:v>144000000</c:v>
                </c:pt>
                <c:pt idx="4">
                  <c:v>144000000</c:v>
                </c:pt>
                <c:pt idx="5">
                  <c:v>144000000</c:v>
                </c:pt>
                <c:pt idx="6">
                  <c:v>144000000</c:v>
                </c:pt>
                <c:pt idx="7">
                  <c:v>144000000</c:v>
                </c:pt>
                <c:pt idx="8">
                  <c:v>144000000</c:v>
                </c:pt>
                <c:pt idx="9">
                  <c:v>144000000</c:v>
                </c:pt>
                <c:pt idx="10">
                  <c:v>144000000</c:v>
                </c:pt>
                <c:pt idx="11">
                  <c:v>144000000</c:v>
                </c:pt>
                <c:pt idx="12">
                  <c:v>144000000</c:v>
                </c:pt>
                <c:pt idx="13">
                  <c:v>144000000</c:v>
                </c:pt>
                <c:pt idx="14">
                  <c:v>144000000</c:v>
                </c:pt>
                <c:pt idx="15">
                  <c:v>144000000</c:v>
                </c:pt>
                <c:pt idx="16">
                  <c:v>144000000</c:v>
                </c:pt>
                <c:pt idx="17">
                  <c:v>144000000</c:v>
                </c:pt>
                <c:pt idx="18">
                  <c:v>144000000</c:v>
                </c:pt>
                <c:pt idx="19">
                  <c:v>144000000</c:v>
                </c:pt>
                <c:pt idx="20">
                  <c:v>144000000</c:v>
                </c:pt>
                <c:pt idx="21">
                  <c:v>144000000</c:v>
                </c:pt>
                <c:pt idx="22">
                  <c:v>144000000</c:v>
                </c:pt>
                <c:pt idx="23">
                  <c:v>144000000</c:v>
                </c:pt>
                <c:pt idx="24">
                  <c:v>144000000</c:v>
                </c:pt>
                <c:pt idx="25">
                  <c:v>144000000</c:v>
                </c:pt>
                <c:pt idx="26">
                  <c:v>144000000</c:v>
                </c:pt>
                <c:pt idx="27">
                  <c:v>144000000</c:v>
                </c:pt>
                <c:pt idx="28">
                  <c:v>144000000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99-4FCC-9EA9-E4D9AE638556}"/>
            </c:ext>
          </c:extLst>
        </c:ser>
        <c:ser>
          <c:idx val="8"/>
          <c:order val="1"/>
          <c:tx>
            <c:strRef>
              <c:f>'CSSG_Vip Ibérico (2)'!$AF$35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(2)'!$AF$36:$AF$66</c:f>
              <c:numCache>
                <c:formatCode>General</c:formatCode>
                <c:ptCount val="31"/>
                <c:pt idx="0">
                  <c:v>-80000000</c:v>
                </c:pt>
                <c:pt idx="1">
                  <c:v>-80000000</c:v>
                </c:pt>
                <c:pt idx="2">
                  <c:v>-80000000</c:v>
                </c:pt>
                <c:pt idx="3">
                  <c:v>-80000000</c:v>
                </c:pt>
                <c:pt idx="4">
                  <c:v>-80000000</c:v>
                </c:pt>
                <c:pt idx="5">
                  <c:v>-80000000</c:v>
                </c:pt>
                <c:pt idx="6">
                  <c:v>-80000000</c:v>
                </c:pt>
                <c:pt idx="7">
                  <c:v>-80000000</c:v>
                </c:pt>
                <c:pt idx="8">
                  <c:v>-80000000</c:v>
                </c:pt>
                <c:pt idx="9">
                  <c:v>-80000000</c:v>
                </c:pt>
                <c:pt idx="10">
                  <c:v>-80000000</c:v>
                </c:pt>
                <c:pt idx="11">
                  <c:v>-80000000</c:v>
                </c:pt>
                <c:pt idx="12">
                  <c:v>-80000000</c:v>
                </c:pt>
                <c:pt idx="13">
                  <c:v>-80000000</c:v>
                </c:pt>
                <c:pt idx="14">
                  <c:v>-80000000</c:v>
                </c:pt>
                <c:pt idx="15">
                  <c:v>-80000000</c:v>
                </c:pt>
                <c:pt idx="16">
                  <c:v>-80000000</c:v>
                </c:pt>
                <c:pt idx="17">
                  <c:v>-80000000</c:v>
                </c:pt>
                <c:pt idx="18">
                  <c:v>-80000000</c:v>
                </c:pt>
                <c:pt idx="19">
                  <c:v>-80000000</c:v>
                </c:pt>
                <c:pt idx="20">
                  <c:v>-80000000</c:v>
                </c:pt>
                <c:pt idx="21">
                  <c:v>-80000000</c:v>
                </c:pt>
                <c:pt idx="22">
                  <c:v>-80000000</c:v>
                </c:pt>
                <c:pt idx="23">
                  <c:v>-80000000</c:v>
                </c:pt>
                <c:pt idx="24">
                  <c:v>-80000000</c:v>
                </c:pt>
                <c:pt idx="25">
                  <c:v>-80000000</c:v>
                </c:pt>
                <c:pt idx="26">
                  <c:v>-80000000</c:v>
                </c:pt>
                <c:pt idx="27">
                  <c:v>-80000000</c:v>
                </c:pt>
                <c:pt idx="28">
                  <c:v>-80000000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F99-4FCC-9EA9-E4D9AE638556}"/>
            </c:ext>
          </c:extLst>
        </c:ser>
        <c:ser>
          <c:idx val="1"/>
          <c:order val="2"/>
          <c:tx>
            <c:strRef>
              <c:f>'CSSG_Vip Ibérico (2)'!$AB$35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(2)'!$AB$36:$AB$66</c:f>
              <c:numCache>
                <c:formatCode>General</c:formatCode>
                <c:ptCount val="31"/>
                <c:pt idx="0">
                  <c:v>23221008</c:v>
                </c:pt>
                <c:pt idx="1">
                  <c:v>24160944</c:v>
                </c:pt>
                <c:pt idx="2">
                  <c:v>20592456</c:v>
                </c:pt>
                <c:pt idx="3">
                  <c:v>21034056</c:v>
                </c:pt>
                <c:pt idx="4">
                  <c:v>23178456</c:v>
                </c:pt>
                <c:pt idx="5">
                  <c:v>21762216</c:v>
                </c:pt>
                <c:pt idx="6">
                  <c:v>21776856</c:v>
                </c:pt>
                <c:pt idx="7">
                  <c:v>21762216</c:v>
                </c:pt>
                <c:pt idx="8">
                  <c:v>21762216</c:v>
                </c:pt>
                <c:pt idx="9">
                  <c:v>20322456</c:v>
                </c:pt>
                <c:pt idx="10">
                  <c:v>20322456</c:v>
                </c:pt>
                <c:pt idx="11">
                  <c:v>22549871</c:v>
                </c:pt>
                <c:pt idx="12">
                  <c:v>20959478</c:v>
                </c:pt>
                <c:pt idx="13">
                  <c:v>21821678</c:v>
                </c:pt>
                <c:pt idx="14">
                  <c:v>21827856</c:v>
                </c:pt>
                <c:pt idx="15">
                  <c:v>21641216</c:v>
                </c:pt>
                <c:pt idx="16">
                  <c:v>20322456</c:v>
                </c:pt>
                <c:pt idx="17">
                  <c:v>20322456</c:v>
                </c:pt>
                <c:pt idx="18">
                  <c:v>24662196</c:v>
                </c:pt>
                <c:pt idx="19">
                  <c:v>21368856</c:v>
                </c:pt>
                <c:pt idx="20">
                  <c:v>26296872</c:v>
                </c:pt>
                <c:pt idx="21">
                  <c:v>21307656</c:v>
                </c:pt>
                <c:pt idx="22">
                  <c:v>26310072</c:v>
                </c:pt>
                <c:pt idx="23">
                  <c:v>20322456</c:v>
                </c:pt>
                <c:pt idx="24">
                  <c:v>20322456</c:v>
                </c:pt>
                <c:pt idx="25">
                  <c:v>20997062</c:v>
                </c:pt>
                <c:pt idx="26">
                  <c:v>20998722</c:v>
                </c:pt>
                <c:pt idx="27">
                  <c:v>71424553</c:v>
                </c:pt>
                <c:pt idx="28">
                  <c:v>22430430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F99-4FCC-9EA9-E4D9AE638556}"/>
            </c:ext>
          </c:extLst>
        </c:ser>
        <c:ser>
          <c:idx val="7"/>
          <c:order val="5"/>
          <c:tx>
            <c:strRef>
              <c:f>'CSSG_Vip Ibérico (2)'!$AG$35</c:f>
              <c:strCache>
                <c:ptCount val="1"/>
                <c:pt idx="0">
                  <c:v>ContrataçãoS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(2)'!$AG$36:$AG$64</c:f>
              <c:numCache>
                <c:formatCode>General</c:formatCode>
                <c:ptCount val="29"/>
                <c:pt idx="0">
                  <c:v>-45800016</c:v>
                </c:pt>
                <c:pt idx="1">
                  <c:v>-43300008</c:v>
                </c:pt>
                <c:pt idx="2">
                  <c:v>-49999992</c:v>
                </c:pt>
                <c:pt idx="3">
                  <c:v>-71499996</c:v>
                </c:pt>
                <c:pt idx="4">
                  <c:v>-54500016</c:v>
                </c:pt>
                <c:pt idx="5">
                  <c:v>-40300032</c:v>
                </c:pt>
                <c:pt idx="6">
                  <c:v>-40800024</c:v>
                </c:pt>
                <c:pt idx="7">
                  <c:v>-45190416</c:v>
                </c:pt>
                <c:pt idx="8">
                  <c:v>-43981872</c:v>
                </c:pt>
                <c:pt idx="9">
                  <c:v>-41000016</c:v>
                </c:pt>
                <c:pt idx="10">
                  <c:v>-42500016</c:v>
                </c:pt>
                <c:pt idx="11">
                  <c:v>-40600008</c:v>
                </c:pt>
                <c:pt idx="12">
                  <c:v>-34704816</c:v>
                </c:pt>
                <c:pt idx="13">
                  <c:v>-27700008</c:v>
                </c:pt>
                <c:pt idx="14">
                  <c:v>-43500000</c:v>
                </c:pt>
                <c:pt idx="15">
                  <c:v>-44500008</c:v>
                </c:pt>
                <c:pt idx="16">
                  <c:v>-23400000</c:v>
                </c:pt>
                <c:pt idx="17">
                  <c:v>-35000016</c:v>
                </c:pt>
                <c:pt idx="18">
                  <c:v>-36000024</c:v>
                </c:pt>
                <c:pt idx="19">
                  <c:v>-36300024</c:v>
                </c:pt>
                <c:pt idx="20">
                  <c:v>-12000000</c:v>
                </c:pt>
                <c:pt idx="21">
                  <c:v>-6200016</c:v>
                </c:pt>
                <c:pt idx="22">
                  <c:v>-6000000</c:v>
                </c:pt>
                <c:pt idx="23">
                  <c:v>-21000000</c:v>
                </c:pt>
                <c:pt idx="24">
                  <c:v>-24000000</c:v>
                </c:pt>
                <c:pt idx="25">
                  <c:v>-21000000</c:v>
                </c:pt>
                <c:pt idx="26">
                  <c:v>-23000016</c:v>
                </c:pt>
                <c:pt idx="27">
                  <c:v>-21000000</c:v>
                </c:pt>
                <c:pt idx="28">
                  <c:v>-47000016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F99-4FCC-9EA9-E4D9AE6385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3"/>
          <c:tx>
            <c:strRef>
              <c:f>'CSSG_Vip Ibérico (2)'!$AC$35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3F99-4FCC-9EA9-E4D9AE638556}"/>
              </c:ext>
            </c:extLst>
          </c:dPt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(2)'!$AC$36:$AC$66</c:f>
              <c:numCache>
                <c:formatCode>General</c:formatCode>
                <c:ptCount val="31"/>
                <c:pt idx="0">
                  <c:v>20779532</c:v>
                </c:pt>
                <c:pt idx="1">
                  <c:v>22823459</c:v>
                </c:pt>
                <c:pt idx="2">
                  <c:v>9278754</c:v>
                </c:pt>
                <c:pt idx="3">
                  <c:v>10016895</c:v>
                </c:pt>
                <c:pt idx="4">
                  <c:v>13058709</c:v>
                </c:pt>
                <c:pt idx="5">
                  <c:v>13788966</c:v>
                </c:pt>
                <c:pt idx="6">
                  <c:v>12646585</c:v>
                </c:pt>
                <c:pt idx="7">
                  <c:v>12674585</c:v>
                </c:pt>
                <c:pt idx="8">
                  <c:v>10696793</c:v>
                </c:pt>
                <c:pt idx="9">
                  <c:v>11073463</c:v>
                </c:pt>
                <c:pt idx="10">
                  <c:v>10304519</c:v>
                </c:pt>
                <c:pt idx="11">
                  <c:v>12444585</c:v>
                </c:pt>
                <c:pt idx="12">
                  <c:v>10218585</c:v>
                </c:pt>
                <c:pt idx="13">
                  <c:v>9229676</c:v>
                </c:pt>
                <c:pt idx="14">
                  <c:v>11496585</c:v>
                </c:pt>
                <c:pt idx="15">
                  <c:v>10342585</c:v>
                </c:pt>
                <c:pt idx="16">
                  <c:v>17054885</c:v>
                </c:pt>
                <c:pt idx="17">
                  <c:v>12706010</c:v>
                </c:pt>
                <c:pt idx="18">
                  <c:v>18562947</c:v>
                </c:pt>
                <c:pt idx="19">
                  <c:v>11785845</c:v>
                </c:pt>
                <c:pt idx="20">
                  <c:v>22533150</c:v>
                </c:pt>
                <c:pt idx="21">
                  <c:v>20631746</c:v>
                </c:pt>
                <c:pt idx="22">
                  <c:v>21319647</c:v>
                </c:pt>
                <c:pt idx="23">
                  <c:v>14933748</c:v>
                </c:pt>
                <c:pt idx="24">
                  <c:v>10272682</c:v>
                </c:pt>
                <c:pt idx="25">
                  <c:v>13091321</c:v>
                </c:pt>
                <c:pt idx="26">
                  <c:v>11851989</c:v>
                </c:pt>
                <c:pt idx="27">
                  <c:v>20233909</c:v>
                </c:pt>
                <c:pt idx="28">
                  <c:v>16139349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F99-4FCC-9EA9-E4D9AE638556}"/>
            </c:ext>
          </c:extLst>
        </c:ser>
        <c:ser>
          <c:idx val="9"/>
          <c:order val="6"/>
          <c:tx>
            <c:strRef>
              <c:f>'CSSG_Vip Ibérico (2)'!$AJ$35</c:f>
              <c:strCache>
                <c:ptCount val="1"/>
                <c:pt idx="0">
                  <c:v>Maior utilização entrada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(2)'!$AJ$36:$AJ$66</c:f>
              <c:numCache>
                <c:formatCode>General</c:formatCode>
                <c:ptCount val="31"/>
                <c:pt idx="0">
                  <c:v>#N/A</c:v>
                </c:pt>
                <c:pt idx="1">
                  <c:v>22823459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F99-4FCC-9EA9-E4D9AE638556}"/>
            </c:ext>
          </c:extLst>
        </c:ser>
        <c:ser>
          <c:idx val="12"/>
          <c:order val="7"/>
          <c:tx>
            <c:strRef>
              <c:f>'CSSG_Vip Ibérico (2)'!$AH$35</c:f>
              <c:strCache>
                <c:ptCount val="1"/>
                <c:pt idx="0">
                  <c:v>UtilizaçãoS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37788C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3F99-4FCC-9EA9-E4D9AE638556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3F99-4FCC-9EA9-E4D9AE638556}"/>
              </c:ext>
            </c:extLst>
          </c:dPt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(2)'!$AH$36:$AH$66</c:f>
              <c:numCache>
                <c:formatCode>General</c:formatCode>
                <c:ptCount val="31"/>
                <c:pt idx="0">
                  <c:v>-45785852</c:v>
                </c:pt>
                <c:pt idx="1">
                  <c:v>-43286446</c:v>
                </c:pt>
                <c:pt idx="2">
                  <c:v>-49984832</c:v>
                </c:pt>
                <c:pt idx="3">
                  <c:v>-70970447</c:v>
                </c:pt>
                <c:pt idx="4">
                  <c:v>-54472970</c:v>
                </c:pt>
                <c:pt idx="5">
                  <c:v>-40286149</c:v>
                </c:pt>
                <c:pt idx="6">
                  <c:v>-40512610</c:v>
                </c:pt>
                <c:pt idx="7">
                  <c:v>-45157926</c:v>
                </c:pt>
                <c:pt idx="8">
                  <c:v>-43952589</c:v>
                </c:pt>
                <c:pt idx="9">
                  <c:v>-40984544</c:v>
                </c:pt>
                <c:pt idx="10">
                  <c:v>-41484247</c:v>
                </c:pt>
                <c:pt idx="11">
                  <c:v>-40584782</c:v>
                </c:pt>
                <c:pt idx="12">
                  <c:v>-34085436</c:v>
                </c:pt>
                <c:pt idx="13">
                  <c:v>-27686030</c:v>
                </c:pt>
                <c:pt idx="14">
                  <c:v>-43484841</c:v>
                </c:pt>
                <c:pt idx="15">
                  <c:v>-44486030</c:v>
                </c:pt>
                <c:pt idx="16">
                  <c:v>-23386090</c:v>
                </c:pt>
                <c:pt idx="17">
                  <c:v>-34988111</c:v>
                </c:pt>
                <c:pt idx="18">
                  <c:v>-35984544</c:v>
                </c:pt>
                <c:pt idx="19">
                  <c:v>-32488111</c:v>
                </c:pt>
                <c:pt idx="20">
                  <c:v>-12000000</c:v>
                </c:pt>
                <c:pt idx="21">
                  <c:v>-6200016</c:v>
                </c:pt>
                <c:pt idx="22">
                  <c:v>-6000000</c:v>
                </c:pt>
                <c:pt idx="23">
                  <c:v>-21000000</c:v>
                </c:pt>
                <c:pt idx="24">
                  <c:v>-24000000</c:v>
                </c:pt>
                <c:pt idx="25">
                  <c:v>-21000000</c:v>
                </c:pt>
                <c:pt idx="26">
                  <c:v>-23000000</c:v>
                </c:pt>
                <c:pt idx="27">
                  <c:v>-21000000</c:v>
                </c:pt>
                <c:pt idx="28">
                  <c:v>-46985147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3F99-4FCC-9EA9-E4D9AE638556}"/>
            </c:ext>
          </c:extLst>
        </c:ser>
        <c:ser>
          <c:idx val="11"/>
          <c:order val="14"/>
          <c:tx>
            <c:strRef>
              <c:f>'CSSG_Vip Ibérico (2)'!$AM$35</c:f>
              <c:strCache>
                <c:ptCount val="1"/>
                <c:pt idx="0">
                  <c:v>Maior Uti. Saida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2B"/>
              </a:solidFill>
            </a:ln>
            <a:effectLst/>
          </c:spPr>
          <c:invertIfNegative val="0"/>
          <c:dLbls>
            <c:dLbl>
              <c:idx val="3"/>
              <c:layout>
                <c:manualLayout>
                  <c:x val="-2.2768239441403257E-2"/>
                  <c:y val="3.244773847430913E-2"/>
                </c:manualLayout>
              </c:layout>
              <c:numFmt formatCode="#,##0" sourceLinked="0"/>
              <c:spPr>
                <a:solidFill>
                  <a:srgbClr val="70AD47"/>
                </a:solidFill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900"/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F99-4FCC-9EA9-E4D9AE6385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/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(2)'!$AM$36:$AM$66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-70970447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F99-4FCC-9EA9-E4D9AE6385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403056"/>
        <c:axId val="569404040"/>
      </c:barChart>
      <c:lineChart>
        <c:grouping val="standard"/>
        <c:varyColors val="0"/>
        <c:ser>
          <c:idx val="3"/>
          <c:order val="4"/>
          <c:tx>
            <c:strRef>
              <c:f>'CSSG_Vip Ibérico (2)'!$AD$35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bubble3D val="0"/>
            <c:extLst>
              <c:ext xmlns:c16="http://schemas.microsoft.com/office/drawing/2014/chart" uri="{C3380CC4-5D6E-409C-BE32-E72D297353CC}">
                <c16:uniqueId val="{0000000D-3F99-4FCC-9EA9-E4D9AE638556}"/>
              </c:ext>
            </c:extLst>
          </c:dPt>
          <c:dLbls>
            <c:dLbl>
              <c:idx val="27"/>
              <c:numFmt formatCode="#,##0" sourceLinked="0"/>
              <c:spPr>
                <a:solidFill>
                  <a:srgbClr val="FFC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0" tIns="19050" rIns="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E-3F99-4FCC-9EA9-E4D9AE63855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(2)'!$AE$36:$AE$66</c:f>
              <c:numCache>
                <c:formatCode>General</c:formatCode>
                <c:ptCount val="31"/>
                <c:pt idx="0">
                  <c:v>-23195440</c:v>
                </c:pt>
                <c:pt idx="1">
                  <c:v>-27440242</c:v>
                </c:pt>
                <c:pt idx="2">
                  <c:v>-36254613</c:v>
                </c:pt>
                <c:pt idx="3">
                  <c:v>-53258365</c:v>
                </c:pt>
                <c:pt idx="4">
                  <c:v>-55628393</c:v>
                </c:pt>
                <c:pt idx="5">
                  <c:v>-21976211</c:v>
                </c:pt>
                <c:pt idx="6">
                  <c:v>-25415788</c:v>
                </c:pt>
                <c:pt idx="7">
                  <c:v>-30735934</c:v>
                </c:pt>
                <c:pt idx="8">
                  <c:v>-28280911</c:v>
                </c:pt>
                <c:pt idx="9">
                  <c:v>-34720754.0267305</c:v>
                </c:pt>
                <c:pt idx="10">
                  <c:v>-30895663.56533014</c:v>
                </c:pt>
                <c:pt idx="11">
                  <c:v>-27367306.691402353</c:v>
                </c:pt>
                <c:pt idx="12">
                  <c:v>-28458780.924795531</c:v>
                </c:pt>
                <c:pt idx="13">
                  <c:v>-6551291.983243566</c:v>
                </c:pt>
                <c:pt idx="14">
                  <c:v>-31344693.342110511</c:v>
                </c:pt>
                <c:pt idx="15">
                  <c:v>-41290561.070815876</c:v>
                </c:pt>
                <c:pt idx="16">
                  <c:v>-13408245</c:v>
                </c:pt>
                <c:pt idx="17">
                  <c:v>-6234020</c:v>
                </c:pt>
                <c:pt idx="18">
                  <c:v>-32680440</c:v>
                </c:pt>
                <c:pt idx="19">
                  <c:v>-14022912.082186315</c:v>
                </c:pt>
                <c:pt idx="20">
                  <c:v>0</c:v>
                </c:pt>
                <c:pt idx="21">
                  <c:v>23695574.918212648</c:v>
                </c:pt>
                <c:pt idx="22">
                  <c:v>11233505.624775585</c:v>
                </c:pt>
                <c:pt idx="23">
                  <c:v>33787.96868142829</c:v>
                </c:pt>
                <c:pt idx="24">
                  <c:v>-16861799</c:v>
                </c:pt>
                <c:pt idx="25">
                  <c:v>-9716885.5972471572</c:v>
                </c:pt>
                <c:pt idx="26">
                  <c:v>-8670007</c:v>
                </c:pt>
                <c:pt idx="27">
                  <c:v>-88</c:v>
                </c:pt>
                <c:pt idx="28">
                  <c:v>-35429397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3F99-4FCC-9EA9-E4D9AE638556}"/>
            </c:ext>
          </c:extLst>
        </c:ser>
        <c:ser>
          <c:idx val="14"/>
          <c:order val="8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(2)'!$AA$36:$AA$66</c:f>
              <c:numCache>
                <c:formatCode>General</c:formatCode>
                <c:ptCount val="31"/>
                <c:pt idx="0">
                  <c:v>144000000</c:v>
                </c:pt>
                <c:pt idx="1">
                  <c:v>144000000</c:v>
                </c:pt>
                <c:pt idx="2">
                  <c:v>144000000</c:v>
                </c:pt>
                <c:pt idx="3">
                  <c:v>144000000</c:v>
                </c:pt>
                <c:pt idx="4">
                  <c:v>144000000</c:v>
                </c:pt>
                <c:pt idx="5">
                  <c:v>144000000</c:v>
                </c:pt>
                <c:pt idx="6">
                  <c:v>144000000</c:v>
                </c:pt>
                <c:pt idx="7">
                  <c:v>144000000</c:v>
                </c:pt>
                <c:pt idx="8">
                  <c:v>144000000</c:v>
                </c:pt>
                <c:pt idx="9">
                  <c:v>144000000</c:v>
                </c:pt>
                <c:pt idx="10">
                  <c:v>144000000</c:v>
                </c:pt>
                <c:pt idx="11">
                  <c:v>144000000</c:v>
                </c:pt>
                <c:pt idx="12">
                  <c:v>144000000</c:v>
                </c:pt>
                <c:pt idx="13">
                  <c:v>144000000</c:v>
                </c:pt>
                <c:pt idx="14">
                  <c:v>144000000</c:v>
                </c:pt>
                <c:pt idx="15">
                  <c:v>144000000</c:v>
                </c:pt>
                <c:pt idx="16">
                  <c:v>144000000</c:v>
                </c:pt>
                <c:pt idx="17">
                  <c:v>144000000</c:v>
                </c:pt>
                <c:pt idx="18">
                  <c:v>144000000</c:v>
                </c:pt>
                <c:pt idx="19">
                  <c:v>144000000</c:v>
                </c:pt>
                <c:pt idx="20">
                  <c:v>144000000</c:v>
                </c:pt>
                <c:pt idx="21">
                  <c:v>144000000</c:v>
                </c:pt>
                <c:pt idx="22">
                  <c:v>144000000</c:v>
                </c:pt>
                <c:pt idx="23">
                  <c:v>144000000</c:v>
                </c:pt>
                <c:pt idx="24">
                  <c:v>144000000</c:v>
                </c:pt>
                <c:pt idx="25">
                  <c:v>144000000</c:v>
                </c:pt>
                <c:pt idx="26">
                  <c:v>144000000</c:v>
                </c:pt>
                <c:pt idx="27">
                  <c:v>144000000</c:v>
                </c:pt>
                <c:pt idx="28">
                  <c:v>144000000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3F99-4FCC-9EA9-E4D9AE638556}"/>
            </c:ext>
          </c:extLst>
        </c:ser>
        <c:ser>
          <c:idx val="15"/>
          <c:order val="9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(2)'!$AF$36:$AF$66</c:f>
              <c:numCache>
                <c:formatCode>General</c:formatCode>
                <c:ptCount val="31"/>
                <c:pt idx="0">
                  <c:v>-80000000</c:v>
                </c:pt>
                <c:pt idx="1">
                  <c:v>-80000000</c:v>
                </c:pt>
                <c:pt idx="2">
                  <c:v>-80000000</c:v>
                </c:pt>
                <c:pt idx="3">
                  <c:v>-80000000</c:v>
                </c:pt>
                <c:pt idx="4">
                  <c:v>-80000000</c:v>
                </c:pt>
                <c:pt idx="5">
                  <c:v>-80000000</c:v>
                </c:pt>
                <c:pt idx="6">
                  <c:v>-80000000</c:v>
                </c:pt>
                <c:pt idx="7">
                  <c:v>-80000000</c:v>
                </c:pt>
                <c:pt idx="8">
                  <c:v>-80000000</c:v>
                </c:pt>
                <c:pt idx="9">
                  <c:v>-80000000</c:v>
                </c:pt>
                <c:pt idx="10">
                  <c:v>-80000000</c:v>
                </c:pt>
                <c:pt idx="11">
                  <c:v>-80000000</c:v>
                </c:pt>
                <c:pt idx="12">
                  <c:v>-80000000</c:v>
                </c:pt>
                <c:pt idx="13">
                  <c:v>-80000000</c:v>
                </c:pt>
                <c:pt idx="14">
                  <c:v>-80000000</c:v>
                </c:pt>
                <c:pt idx="15">
                  <c:v>-80000000</c:v>
                </c:pt>
                <c:pt idx="16">
                  <c:v>-80000000</c:v>
                </c:pt>
                <c:pt idx="17">
                  <c:v>-80000000</c:v>
                </c:pt>
                <c:pt idx="18">
                  <c:v>-80000000</c:v>
                </c:pt>
                <c:pt idx="19">
                  <c:v>-80000000</c:v>
                </c:pt>
                <c:pt idx="20">
                  <c:v>-80000000</c:v>
                </c:pt>
                <c:pt idx="21">
                  <c:v>-80000000</c:v>
                </c:pt>
                <c:pt idx="22">
                  <c:v>-80000000</c:v>
                </c:pt>
                <c:pt idx="23">
                  <c:v>-80000000</c:v>
                </c:pt>
                <c:pt idx="24">
                  <c:v>-80000000</c:v>
                </c:pt>
                <c:pt idx="25">
                  <c:v>-80000000</c:v>
                </c:pt>
                <c:pt idx="26">
                  <c:v>-80000000</c:v>
                </c:pt>
                <c:pt idx="27">
                  <c:v>-80000000</c:v>
                </c:pt>
                <c:pt idx="28">
                  <c:v>-80000000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3F99-4FCC-9EA9-E4D9AE638556}"/>
            </c:ext>
          </c:extLst>
        </c:ser>
        <c:ser>
          <c:idx val="4"/>
          <c:order val="10"/>
          <c:tx>
            <c:strRef>
              <c:f>'CSSG_Vip Ibérico (2)'!$AQ$35</c:f>
              <c:strCache>
                <c:ptCount val="1"/>
                <c:pt idx="0">
                  <c:v>Max. ContrS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dLbls>
            <c:numFmt formatCode="#,##0" sourceLinked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(2)'!$AQ$36:$AQ$66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3F99-4FCC-9EA9-E4D9AE638556}"/>
            </c:ext>
          </c:extLst>
        </c:ser>
        <c:ser>
          <c:idx val="5"/>
          <c:order val="11"/>
          <c:tx>
            <c:strRef>
              <c:f>'CSSG_Vip Ibérico (2)'!$AK$35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6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7</a:t>
                    </a:r>
                  </a:p>
                </c:rich>
              </c:tx>
              <c:numFmt formatCode="#,##0" sourceLinked="0"/>
              <c:spPr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>
                  <a:softEdge rad="31750"/>
                </a:effectLst>
              </c:sp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3-3F99-4FCC-9EA9-E4D9AE638556}"/>
                </c:ext>
              </c:extLst>
            </c:dLbl>
            <c:dLbl>
              <c:idx val="8"/>
              <c:layout>
                <c:manualLayout>
                  <c:x val="-1.0096999769935487E-2"/>
                  <c:y val="-3.92429610513611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3F99-4FCC-9EA9-E4D9AE638556}"/>
                </c:ext>
              </c:extLst>
            </c:dLbl>
            <c:dLbl>
              <c:idx val="9"/>
              <c:layout>
                <c:manualLayout>
                  <c:x val="-1.2621249712419359E-2"/>
                  <c:y val="-2.94322207885208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3F99-4FCC-9EA9-E4D9AE638556}"/>
                </c:ext>
              </c:extLst>
            </c:dLbl>
            <c:dLbl>
              <c:idx val="1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3F99-4FCC-9EA9-E4D9AE638556}"/>
                </c:ext>
              </c:extLst>
            </c:dLbl>
            <c:dLbl>
              <c:idx val="13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3F99-4FCC-9EA9-E4D9AE638556}"/>
                </c:ext>
              </c:extLst>
            </c:dLbl>
            <c:dLbl>
              <c:idx val="2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3F99-4FCC-9EA9-E4D9AE638556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(2)'!$AK$36:$AK$66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23695574.918212648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9-3F99-4FCC-9EA9-E4D9AE638556}"/>
            </c:ext>
          </c:extLst>
        </c:ser>
        <c:ser>
          <c:idx val="6"/>
          <c:order val="12"/>
          <c:tx>
            <c:strRef>
              <c:f>'CSSG_Vip Ibérico (2)'!$AL$35</c:f>
              <c:strCache>
                <c:ptCount val="1"/>
                <c:pt idx="0">
                  <c:v>Menor fisico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9900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2"/>
              <c:layout>
                <c:manualLayout>
                  <c:x val="-1.9081656468080545E-2"/>
                  <c:y val="3.57195181725925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3F99-4FCC-9EA9-E4D9AE638556}"/>
                </c:ext>
              </c:extLst>
            </c:dLbl>
            <c:dLbl>
              <c:idx val="4"/>
              <c:layout>
                <c:manualLayout>
                  <c:x val="-1.7899162794107235E-2"/>
                  <c:y val="3.741910165438718E-2"/>
                </c:manualLayout>
              </c:layout>
              <c:numFmt formatCode="#,##0" sourceLinked="0"/>
              <c:spPr>
                <a:solidFill>
                  <a:srgbClr val="FFC000"/>
                </a:solidFill>
                <a:ln>
                  <a:noFill/>
                </a:ln>
                <a:effectLst>
                  <a:softEdge rad="31750"/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3F99-4FCC-9EA9-E4D9AE638556}"/>
                </c:ext>
              </c:extLst>
            </c:dLbl>
            <c:dLbl>
              <c:idx val="24"/>
              <c:layout>
                <c:manualLayout>
                  <c:x val="-8.8348747986935518E-3"/>
                  <c:y val="2.94322207885208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3F99-4FCC-9EA9-E4D9AE638556}"/>
                </c:ext>
              </c:extLst>
            </c:dLbl>
            <c:dLbl>
              <c:idx val="25"/>
              <c:layout>
                <c:manualLayout>
                  <c:x val="-5.0484998849679285E-3"/>
                  <c:y val="3.59727142970810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3F99-4FCC-9EA9-E4D9AE638556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(2)'!$AL$36:$AL$66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-55628393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E-3F99-4FCC-9EA9-E4D9AE638556}"/>
            </c:ext>
          </c:extLst>
        </c:ser>
        <c:ser>
          <c:idx val="10"/>
          <c:order val="13"/>
          <c:tx>
            <c:strRef>
              <c:f>'CSSG_Vip Ibérico (2)'!$AP$35</c:f>
              <c:strCache>
                <c:ptCount val="1"/>
                <c:pt idx="0">
                  <c:v>Max. ContrE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cat>
            <c:numRef>
              <c:f>'CSSG_Vip Ibérico (2)'!$Z$36:$Z$66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'CSSG_Vip Ibérico (2)'!$AP$36:$AP$66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F-3F99-4FCC-9EA9-E4D9AE6385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ax val="45351"/>
          <c:min val="45323"/>
        </c:scaling>
        <c:delete val="0"/>
        <c:axPos val="b"/>
        <c:numFmt formatCode="d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160000000"/>
          <c:min val="-1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40000000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egendEntry>
        <c:idx val="13"/>
        <c:delete val="1"/>
      </c:legendEntry>
      <c:legendEntry>
        <c:idx val="14"/>
        <c:delete val="1"/>
      </c:legendEntry>
      <c:layout>
        <c:manualLayout>
          <c:xMode val="edge"/>
          <c:yMode val="edge"/>
          <c:x val="0.14495557523302285"/>
          <c:y val="0.88571089165480243"/>
          <c:w val="0.74638509521306207"/>
          <c:h val="5.36665826514418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197740014814591"/>
          <c:y val="0.24011450021854458"/>
          <c:w val="0.69805878187334924"/>
          <c:h val="0.57362038378142111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Transações!$X$47</c:f>
              <c:strCache>
                <c:ptCount val="1"/>
                <c:pt idx="0">
                  <c:v>Energia CB</c:v>
                </c:pt>
              </c:strCache>
            </c:strRef>
          </c:tx>
          <c:spPr>
            <a:solidFill>
              <a:srgbClr val="318592"/>
            </a:solidFill>
            <a:ln>
              <a:solidFill>
                <a:srgbClr val="548235"/>
              </a:solidFill>
            </a:ln>
            <a:effectLst/>
          </c:spPr>
          <c:invertIfNegative val="0"/>
          <c:cat>
            <c:strRef>
              <c:f>'CSSG_transacções_VTP (2)'!$Y$11:$Y$22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'CSSG_transacções_VTP (2)'!$Z$11:$Z$22</c:f>
              <c:numCache>
                <c:formatCode>#,##0</c:formatCode>
                <c:ptCount val="12"/>
                <c:pt idx="0">
                  <c:v>852.55209300000013</c:v>
                </c:pt>
                <c:pt idx="1">
                  <c:v>842.36498800000015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C8-424E-898D-754DA12AC6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569403056"/>
        <c:axId val="569404040"/>
      </c:barChart>
      <c:lineChart>
        <c:grouping val="standard"/>
        <c:varyColors val="0"/>
        <c:ser>
          <c:idx val="0"/>
          <c:order val="0"/>
          <c:tx>
            <c:strRef>
              <c:f>Transações!$W$47</c:f>
              <c:strCache>
                <c:ptCount val="1"/>
                <c:pt idx="0">
                  <c:v># CB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'CSSG_transacções_VTP (2)'!$Y$11:$Y$22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'CSSG_transacções_VTP (2)'!$AA$11:$AA$12</c:f>
              <c:numCache>
                <c:formatCode>#,##0</c:formatCode>
                <c:ptCount val="2"/>
                <c:pt idx="0">
                  <c:v>629</c:v>
                </c:pt>
                <c:pt idx="1">
                  <c:v>599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4C8-424E-898D-754DA12AC6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4568896"/>
        <c:axId val="954564632"/>
      </c:lineChart>
      <c:catAx>
        <c:axId val="569403056"/>
        <c:scaling>
          <c:orientation val="minMax"/>
        </c:scaling>
        <c:delete val="0"/>
        <c:axPos val="b"/>
        <c:numFmt formatCode="mmm" sourceLinked="0"/>
        <c:majorTickMark val="cross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60000" spcFirstLastPara="1" vertOverflow="ellipsis" wrap="square" anchor="t" anchorCtr="0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1"/>
        <c:lblAlgn val="ctr"/>
        <c:lblOffset val="100"/>
        <c:noMultiLvlLbl val="0"/>
      </c:catAx>
      <c:valAx>
        <c:axId val="5694040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PT" sz="1200" b="0">
                    <a:solidFill>
                      <a:schemeClr val="tx2"/>
                    </a:solidFill>
                  </a:rPr>
                  <a:t>GWh</a:t>
                </a:r>
              </a:p>
            </c:rich>
          </c:tx>
          <c:layout>
            <c:manualLayout>
              <c:xMode val="edge"/>
              <c:yMode val="edge"/>
              <c:x val="0.10227883021147312"/>
              <c:y val="8.70191376488031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0" sourceLinked="0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 val="autoZero"/>
        <c:crossBetween val="between"/>
        <c:majorUnit val="250"/>
      </c:valAx>
      <c:valAx>
        <c:axId val="954564632"/>
        <c:scaling>
          <c:orientation val="minMax"/>
          <c:max val="700"/>
          <c:min val="0"/>
        </c:scaling>
        <c:delete val="0"/>
        <c:axPos val="r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rPr>
                  <a:t>Nº Transações</a:t>
                </a:r>
              </a:p>
            </c:rich>
          </c:tx>
          <c:layout>
            <c:manualLayout>
              <c:xMode val="edge"/>
              <c:yMode val="edge"/>
              <c:x val="0.87303566899600793"/>
              <c:y val="0.108469073799504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PT"/>
            </a:p>
          </c:txPr>
        </c:title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4568896"/>
        <c:crosses val="max"/>
        <c:crossBetween val="between"/>
      </c:valAx>
      <c:catAx>
        <c:axId val="9545688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5456463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5045698118245222"/>
          <c:y val="0.91240544949463909"/>
          <c:w val="0.41534469479636721"/>
          <c:h val="5.02471868805967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Ações</a:t>
            </a:r>
            <a:r>
              <a:rPr lang="en-US" dirty="0"/>
              <a:t> de </a:t>
            </a:r>
            <a:r>
              <a:rPr lang="en-US" dirty="0" err="1"/>
              <a:t>Compensação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Compensação_RNTG_GTG!$AN$19:$AN$78</c:f>
              <c:numCache>
                <c:formatCode>m/d/yyyy</c:formatCode>
                <c:ptCount val="6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  <c:pt idx="31">
                  <c:v>45323</c:v>
                </c:pt>
                <c:pt idx="32">
                  <c:v>45324</c:v>
                </c:pt>
                <c:pt idx="33">
                  <c:v>45325</c:v>
                </c:pt>
                <c:pt idx="34">
                  <c:v>45326</c:v>
                </c:pt>
                <c:pt idx="35">
                  <c:v>45327</c:v>
                </c:pt>
                <c:pt idx="36">
                  <c:v>45328</c:v>
                </c:pt>
                <c:pt idx="37">
                  <c:v>45329</c:v>
                </c:pt>
                <c:pt idx="38">
                  <c:v>45330</c:v>
                </c:pt>
                <c:pt idx="39">
                  <c:v>45331</c:v>
                </c:pt>
                <c:pt idx="40">
                  <c:v>45332</c:v>
                </c:pt>
                <c:pt idx="41">
                  <c:v>45333</c:v>
                </c:pt>
                <c:pt idx="42">
                  <c:v>45334</c:v>
                </c:pt>
                <c:pt idx="43">
                  <c:v>45335</c:v>
                </c:pt>
                <c:pt idx="44">
                  <c:v>45336</c:v>
                </c:pt>
                <c:pt idx="45">
                  <c:v>45337</c:v>
                </c:pt>
                <c:pt idx="46">
                  <c:v>45338</c:v>
                </c:pt>
                <c:pt idx="47">
                  <c:v>45339</c:v>
                </c:pt>
                <c:pt idx="48">
                  <c:v>45340</c:v>
                </c:pt>
                <c:pt idx="49">
                  <c:v>45341</c:v>
                </c:pt>
                <c:pt idx="50">
                  <c:v>45342</c:v>
                </c:pt>
                <c:pt idx="51">
                  <c:v>45343</c:v>
                </c:pt>
                <c:pt idx="52">
                  <c:v>45344</c:v>
                </c:pt>
                <c:pt idx="53">
                  <c:v>45345</c:v>
                </c:pt>
                <c:pt idx="54">
                  <c:v>45346</c:v>
                </c:pt>
                <c:pt idx="55">
                  <c:v>45347</c:v>
                </c:pt>
                <c:pt idx="56">
                  <c:v>45348</c:v>
                </c:pt>
                <c:pt idx="57">
                  <c:v>45349</c:v>
                </c:pt>
                <c:pt idx="58">
                  <c:v>45350</c:v>
                </c:pt>
                <c:pt idx="59">
                  <c:v>45351</c:v>
                </c:pt>
              </c:numCache>
            </c:numRef>
          </c:cat>
          <c:val>
            <c:numRef>
              <c:f>Compensação_RNTG_GTG!$AO$19:$AO$78</c:f>
              <c:numCache>
                <c:formatCode>General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-2000</c:v>
                </c:pt>
                <c:pt idx="3">
                  <c:v>-4000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2000</c:v>
                </c:pt>
                <c:pt idx="9">
                  <c:v>3000</c:v>
                </c:pt>
                <c:pt idx="10">
                  <c:v>2000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2000</c:v>
                </c:pt>
                <c:pt idx="15">
                  <c:v>1000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2000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-100</c:v>
                </c:pt>
                <c:pt idx="45">
                  <c:v>-2000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-2000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43-4579-B9FD-122F43CCE5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756867304"/>
        <c:axId val="756872552"/>
      </c:barChart>
      <c:dateAx>
        <c:axId val="756867304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756872552"/>
        <c:crosses val="autoZero"/>
        <c:auto val="1"/>
        <c:lblOffset val="100"/>
        <c:baseTimeUnit val="days"/>
        <c:majorUnit val="15"/>
        <c:majorTimeUnit val="days"/>
      </c:dateAx>
      <c:valAx>
        <c:axId val="756872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756867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2"/>
                </a:solidFill>
              </a:rPr>
              <a:t>Evolução Existências TGNL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4022396686811409E-2"/>
          <c:y val="0.17171296296296296"/>
          <c:w val="0.8992155187491202"/>
          <c:h val="0.72088764946048411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'Evolução Consumos Diários 22_23'!$AJ$1879:$AJ$1909</c:f>
              <c:numCache>
                <c:formatCode>m/d/yyyy</c:formatCode>
                <c:ptCount val="31"/>
                <c:pt idx="0">
                  <c:v>45352</c:v>
                </c:pt>
                <c:pt idx="1">
                  <c:v>45353</c:v>
                </c:pt>
                <c:pt idx="2">
                  <c:v>45354</c:v>
                </c:pt>
                <c:pt idx="3">
                  <c:v>45355</c:v>
                </c:pt>
                <c:pt idx="4">
                  <c:v>45356</c:v>
                </c:pt>
                <c:pt idx="5">
                  <c:v>45357</c:v>
                </c:pt>
                <c:pt idx="6">
                  <c:v>45358</c:v>
                </c:pt>
                <c:pt idx="7">
                  <c:v>45359</c:v>
                </c:pt>
                <c:pt idx="8">
                  <c:v>45360</c:v>
                </c:pt>
                <c:pt idx="9">
                  <c:v>45361</c:v>
                </c:pt>
                <c:pt idx="10">
                  <c:v>45362</c:v>
                </c:pt>
                <c:pt idx="11">
                  <c:v>45363</c:v>
                </c:pt>
                <c:pt idx="12">
                  <c:v>45364</c:v>
                </c:pt>
                <c:pt idx="13">
                  <c:v>45365</c:v>
                </c:pt>
                <c:pt idx="14">
                  <c:v>45366</c:v>
                </c:pt>
                <c:pt idx="15">
                  <c:v>45367</c:v>
                </c:pt>
                <c:pt idx="16">
                  <c:v>45368</c:v>
                </c:pt>
                <c:pt idx="17">
                  <c:v>45369</c:v>
                </c:pt>
                <c:pt idx="18">
                  <c:v>45370</c:v>
                </c:pt>
                <c:pt idx="19">
                  <c:v>45371</c:v>
                </c:pt>
                <c:pt idx="20">
                  <c:v>45372</c:v>
                </c:pt>
                <c:pt idx="21">
                  <c:v>45373</c:v>
                </c:pt>
                <c:pt idx="22">
                  <c:v>45374</c:v>
                </c:pt>
                <c:pt idx="23">
                  <c:v>45375</c:v>
                </c:pt>
                <c:pt idx="24">
                  <c:v>45376</c:v>
                </c:pt>
                <c:pt idx="25">
                  <c:v>45377</c:v>
                </c:pt>
                <c:pt idx="26">
                  <c:v>45378</c:v>
                </c:pt>
                <c:pt idx="27">
                  <c:v>45379</c:v>
                </c:pt>
                <c:pt idx="28">
                  <c:v>45380</c:v>
                </c:pt>
                <c:pt idx="29">
                  <c:v>45381</c:v>
                </c:pt>
                <c:pt idx="30">
                  <c:v>45382</c:v>
                </c:pt>
              </c:numCache>
            </c:numRef>
          </c:cat>
          <c:val>
            <c:numRef>
              <c:f>'Evolução Consumos Diários 22_23'!$AK$1879:$AK$1909</c:f>
              <c:numCache>
                <c:formatCode>#,##0</c:formatCode>
                <c:ptCount val="31"/>
                <c:pt idx="0">
                  <c:v>1237055091</c:v>
                </c:pt>
                <c:pt idx="1">
                  <c:v>1445574572</c:v>
                </c:pt>
                <c:pt idx="2">
                  <c:v>1923576541</c:v>
                </c:pt>
                <c:pt idx="3">
                  <c:v>2321993233</c:v>
                </c:pt>
                <c:pt idx="4">
                  <c:v>2135884702</c:v>
                </c:pt>
                <c:pt idx="5">
                  <c:v>1976709413</c:v>
                </c:pt>
                <c:pt idx="6">
                  <c:v>1841467438</c:v>
                </c:pt>
                <c:pt idx="7">
                  <c:v>1706692947</c:v>
                </c:pt>
                <c:pt idx="8">
                  <c:v>1582211093</c:v>
                </c:pt>
                <c:pt idx="9">
                  <c:v>1459292984</c:v>
                </c:pt>
                <c:pt idx="10">
                  <c:v>2259298475</c:v>
                </c:pt>
                <c:pt idx="11">
                  <c:v>2111596519</c:v>
                </c:pt>
                <c:pt idx="12">
                  <c:v>1961500181</c:v>
                </c:pt>
                <c:pt idx="13">
                  <c:v>1811527545</c:v>
                </c:pt>
                <c:pt idx="14">
                  <c:v>1647412319</c:v>
                </c:pt>
                <c:pt idx="15">
                  <c:v>1507083678</c:v>
                </c:pt>
                <c:pt idx="16">
                  <c:v>1373393430</c:v>
                </c:pt>
                <c:pt idx="17">
                  <c:v>1200931845</c:v>
                </c:pt>
                <c:pt idx="18">
                  <c:v>1067778524.48</c:v>
                </c:pt>
                <c:pt idx="19">
                  <c:v>937561204.96000004</c:v>
                </c:pt>
                <c:pt idx="20">
                  <c:v>807188648.44000006</c:v>
                </c:pt>
                <c:pt idx="21">
                  <c:v>677588488.92000008</c:v>
                </c:pt>
                <c:pt idx="22">
                  <c:v>597729409.4000001</c:v>
                </c:pt>
                <c:pt idx="23">
                  <c:v>510793245.88000011</c:v>
                </c:pt>
                <c:pt idx="24">
                  <c:v>408208666.13000011</c:v>
                </c:pt>
                <c:pt idx="25">
                  <c:v>1295654069.3800001</c:v>
                </c:pt>
                <c:pt idx="26">
                  <c:v>1192635539.6300001</c:v>
                </c:pt>
                <c:pt idx="27">
                  <c:v>1099919827.8800001</c:v>
                </c:pt>
                <c:pt idx="28">
                  <c:v>1843023405.1300001</c:v>
                </c:pt>
                <c:pt idx="29">
                  <c:v>1766038250.1800001</c:v>
                </c:pt>
                <c:pt idx="30">
                  <c:v>1689812536.23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160-4C76-A821-7D2790B2AD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9342848"/>
        <c:axId val="689343504"/>
      </c:lineChart>
      <c:dateAx>
        <c:axId val="689342848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3504"/>
        <c:crosses val="autoZero"/>
        <c:auto val="1"/>
        <c:lblOffset val="100"/>
        <c:baseTimeUnit val="days"/>
        <c:majorUnit val="15"/>
        <c:majorTimeUnit val="days"/>
      </c:dateAx>
      <c:valAx>
        <c:axId val="689343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2848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2">
        <a:lumMod val="7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2"/>
                </a:solidFill>
              </a:rPr>
              <a:t>Evolução Existências TGNL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4022396686811409E-2"/>
          <c:y val="0.17171296296296296"/>
          <c:w val="0.8992155187491202"/>
          <c:h val="0.72088764946048411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'Evolução Consumos Diários 22_23'!$AJ$1910:$AJ$1939</c:f>
              <c:numCache>
                <c:formatCode>m/d/yyyy</c:formatCode>
                <c:ptCount val="30"/>
                <c:pt idx="0">
                  <c:v>45383</c:v>
                </c:pt>
                <c:pt idx="1">
                  <c:v>45384</c:v>
                </c:pt>
                <c:pt idx="2">
                  <c:v>45385</c:v>
                </c:pt>
                <c:pt idx="3">
                  <c:v>45386</c:v>
                </c:pt>
                <c:pt idx="4">
                  <c:v>45387</c:v>
                </c:pt>
                <c:pt idx="5">
                  <c:v>45388</c:v>
                </c:pt>
                <c:pt idx="6">
                  <c:v>45389</c:v>
                </c:pt>
                <c:pt idx="7">
                  <c:v>45390</c:v>
                </c:pt>
                <c:pt idx="8">
                  <c:v>45391</c:v>
                </c:pt>
                <c:pt idx="9">
                  <c:v>45392</c:v>
                </c:pt>
                <c:pt idx="10">
                  <c:v>45393</c:v>
                </c:pt>
                <c:pt idx="11">
                  <c:v>45394</c:v>
                </c:pt>
                <c:pt idx="12">
                  <c:v>45395</c:v>
                </c:pt>
                <c:pt idx="13">
                  <c:v>45396</c:v>
                </c:pt>
                <c:pt idx="14">
                  <c:v>45397</c:v>
                </c:pt>
                <c:pt idx="15">
                  <c:v>45398</c:v>
                </c:pt>
                <c:pt idx="16">
                  <c:v>45399</c:v>
                </c:pt>
                <c:pt idx="17">
                  <c:v>45400</c:v>
                </c:pt>
                <c:pt idx="18">
                  <c:v>45401</c:v>
                </c:pt>
                <c:pt idx="19">
                  <c:v>45402</c:v>
                </c:pt>
                <c:pt idx="20">
                  <c:v>45403</c:v>
                </c:pt>
                <c:pt idx="21">
                  <c:v>45404</c:v>
                </c:pt>
                <c:pt idx="22">
                  <c:v>45405</c:v>
                </c:pt>
                <c:pt idx="23">
                  <c:v>45406</c:v>
                </c:pt>
                <c:pt idx="24">
                  <c:v>45407</c:v>
                </c:pt>
                <c:pt idx="25">
                  <c:v>45408</c:v>
                </c:pt>
                <c:pt idx="26">
                  <c:v>45409</c:v>
                </c:pt>
                <c:pt idx="27">
                  <c:v>45410</c:v>
                </c:pt>
                <c:pt idx="28">
                  <c:v>45411</c:v>
                </c:pt>
                <c:pt idx="29">
                  <c:v>45412</c:v>
                </c:pt>
              </c:numCache>
            </c:numRef>
          </c:cat>
          <c:val>
            <c:numRef>
              <c:f>'Evolução Consumos Diários 22_23'!$AK$1910:$AK$1939</c:f>
              <c:numCache>
                <c:formatCode>#,##0</c:formatCode>
                <c:ptCount val="30"/>
                <c:pt idx="0">
                  <c:v>2568372891.5633335</c:v>
                </c:pt>
                <c:pt idx="1">
                  <c:v>2455585831.896667</c:v>
                </c:pt>
                <c:pt idx="2">
                  <c:v>2342814939.2300005</c:v>
                </c:pt>
                <c:pt idx="3">
                  <c:v>2230323438.563334</c:v>
                </c:pt>
                <c:pt idx="4">
                  <c:v>2119257094.8966672</c:v>
                </c:pt>
                <c:pt idx="5">
                  <c:v>2012164123.2300005</c:v>
                </c:pt>
                <c:pt idx="6">
                  <c:v>1905715673.5633337</c:v>
                </c:pt>
                <c:pt idx="7">
                  <c:v>1793823249.896667</c:v>
                </c:pt>
                <c:pt idx="8">
                  <c:v>1680573451.2300003</c:v>
                </c:pt>
                <c:pt idx="9">
                  <c:v>1567323106.5633335</c:v>
                </c:pt>
                <c:pt idx="10">
                  <c:v>1449350909.8966668</c:v>
                </c:pt>
                <c:pt idx="11">
                  <c:v>1332811794.23</c:v>
                </c:pt>
                <c:pt idx="12">
                  <c:v>1220376206.5633333</c:v>
                </c:pt>
                <c:pt idx="13">
                  <c:v>2098627852.8966665</c:v>
                </c:pt>
                <c:pt idx="14">
                  <c:v>1963300805.2299998</c:v>
                </c:pt>
                <c:pt idx="15">
                  <c:v>1796612695.563333</c:v>
                </c:pt>
                <c:pt idx="16">
                  <c:v>1629894110.8966663</c:v>
                </c:pt>
                <c:pt idx="17">
                  <c:v>2469469905.2299995</c:v>
                </c:pt>
                <c:pt idx="18">
                  <c:v>2299478786.563333</c:v>
                </c:pt>
                <c:pt idx="19">
                  <c:v>2133659110.8966663</c:v>
                </c:pt>
                <c:pt idx="20">
                  <c:v>1968598562.2299995</c:v>
                </c:pt>
                <c:pt idx="21">
                  <c:v>1798422900.5633328</c:v>
                </c:pt>
                <c:pt idx="22">
                  <c:v>1625602233.896666</c:v>
                </c:pt>
                <c:pt idx="23">
                  <c:v>1452758014.2299993</c:v>
                </c:pt>
                <c:pt idx="24">
                  <c:v>2136919347.5633326</c:v>
                </c:pt>
                <c:pt idx="25">
                  <c:v>1941867680.8966658</c:v>
                </c:pt>
                <c:pt idx="26">
                  <c:v>1746816014.2299991</c:v>
                </c:pt>
                <c:pt idx="27">
                  <c:v>1977764347.5633323</c:v>
                </c:pt>
                <c:pt idx="28">
                  <c:v>1783212680.8966656</c:v>
                </c:pt>
                <c:pt idx="29">
                  <c:v>1588661014.2299988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8FD-4ECD-A6E1-7F16EDE356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9342848"/>
        <c:axId val="689343504"/>
      </c:lineChart>
      <c:dateAx>
        <c:axId val="689342848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3504"/>
        <c:crosses val="autoZero"/>
        <c:auto val="1"/>
        <c:lblOffset val="100"/>
        <c:baseTimeUnit val="days"/>
        <c:majorUnit val="15"/>
        <c:majorTimeUnit val="days"/>
      </c:dateAx>
      <c:valAx>
        <c:axId val="689343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2848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2">
        <a:lumMod val="7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2"/>
                </a:solidFill>
              </a:rPr>
              <a:t>Evolução Existências TGNL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4022396686811409E-2"/>
          <c:y val="0.17171296296296296"/>
          <c:w val="0.8992155187491202"/>
          <c:h val="0.72088764946048411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'Evolução Consumos Diários 22_23'!$AJ$1940:$AJ$1970</c:f>
              <c:numCache>
                <c:formatCode>m/d/yyyy</c:formatCode>
                <c:ptCount val="31"/>
                <c:pt idx="0">
                  <c:v>45413</c:v>
                </c:pt>
                <c:pt idx="1">
                  <c:v>45414</c:v>
                </c:pt>
                <c:pt idx="2">
                  <c:v>45415</c:v>
                </c:pt>
                <c:pt idx="3">
                  <c:v>45416</c:v>
                </c:pt>
                <c:pt idx="4">
                  <c:v>45417</c:v>
                </c:pt>
                <c:pt idx="5">
                  <c:v>45418</c:v>
                </c:pt>
                <c:pt idx="6">
                  <c:v>45419</c:v>
                </c:pt>
                <c:pt idx="7">
                  <c:v>45420</c:v>
                </c:pt>
                <c:pt idx="8">
                  <c:v>45421</c:v>
                </c:pt>
                <c:pt idx="9">
                  <c:v>45422</c:v>
                </c:pt>
                <c:pt idx="10">
                  <c:v>45423</c:v>
                </c:pt>
                <c:pt idx="11">
                  <c:v>45424</c:v>
                </c:pt>
                <c:pt idx="12">
                  <c:v>45425</c:v>
                </c:pt>
                <c:pt idx="13">
                  <c:v>45426</c:v>
                </c:pt>
                <c:pt idx="14">
                  <c:v>45427</c:v>
                </c:pt>
                <c:pt idx="15">
                  <c:v>45428</c:v>
                </c:pt>
                <c:pt idx="16">
                  <c:v>45429</c:v>
                </c:pt>
                <c:pt idx="17">
                  <c:v>45430</c:v>
                </c:pt>
                <c:pt idx="18">
                  <c:v>45431</c:v>
                </c:pt>
                <c:pt idx="19">
                  <c:v>45432</c:v>
                </c:pt>
                <c:pt idx="20">
                  <c:v>45433</c:v>
                </c:pt>
                <c:pt idx="21">
                  <c:v>45434</c:v>
                </c:pt>
                <c:pt idx="22">
                  <c:v>45435</c:v>
                </c:pt>
                <c:pt idx="23">
                  <c:v>45436</c:v>
                </c:pt>
                <c:pt idx="24">
                  <c:v>45437</c:v>
                </c:pt>
                <c:pt idx="25">
                  <c:v>45438</c:v>
                </c:pt>
                <c:pt idx="26">
                  <c:v>45439</c:v>
                </c:pt>
                <c:pt idx="27">
                  <c:v>45440</c:v>
                </c:pt>
                <c:pt idx="28">
                  <c:v>45441</c:v>
                </c:pt>
                <c:pt idx="29">
                  <c:v>45442</c:v>
                </c:pt>
                <c:pt idx="30">
                  <c:v>45443</c:v>
                </c:pt>
              </c:numCache>
            </c:numRef>
          </c:cat>
          <c:val>
            <c:numRef>
              <c:f>'Evolução Consumos Diários 22_23'!$AK$1940:$AK$1970</c:f>
              <c:numCache>
                <c:formatCode>#,##0</c:formatCode>
                <c:ptCount val="31"/>
                <c:pt idx="0">
                  <c:v>2594555315.1977406</c:v>
                </c:pt>
                <c:pt idx="1">
                  <c:v>2410449616.1654825</c:v>
                </c:pt>
                <c:pt idx="2">
                  <c:v>2226343917.1332245</c:v>
                </c:pt>
                <c:pt idx="3">
                  <c:v>2042238218.1009665</c:v>
                </c:pt>
                <c:pt idx="4">
                  <c:v>1858132519.0687084</c:v>
                </c:pt>
                <c:pt idx="5">
                  <c:v>1674026820.0364504</c:v>
                </c:pt>
                <c:pt idx="6">
                  <c:v>1489921121.0041924</c:v>
                </c:pt>
                <c:pt idx="7">
                  <c:v>1505815421.9719343</c:v>
                </c:pt>
                <c:pt idx="8">
                  <c:v>1321709722.9396763</c:v>
                </c:pt>
                <c:pt idx="9">
                  <c:v>1137604023.9074183</c:v>
                </c:pt>
                <c:pt idx="10">
                  <c:v>2119236702.8751602</c:v>
                </c:pt>
                <c:pt idx="11">
                  <c:v>2006454487.8429022</c:v>
                </c:pt>
                <c:pt idx="12">
                  <c:v>1888394830.8106441</c:v>
                </c:pt>
                <c:pt idx="13">
                  <c:v>1769917821.7783861</c:v>
                </c:pt>
                <c:pt idx="14">
                  <c:v>1651467069.7461281</c:v>
                </c:pt>
                <c:pt idx="15">
                  <c:v>1533336563.71387</c:v>
                </c:pt>
                <c:pt idx="16">
                  <c:v>1415893630.681612</c:v>
                </c:pt>
                <c:pt idx="17">
                  <c:v>2203622892.649354</c:v>
                </c:pt>
                <c:pt idx="18">
                  <c:v>2090962080.6170959</c:v>
                </c:pt>
                <c:pt idx="19">
                  <c:v>1915856381.5848379</c:v>
                </c:pt>
                <c:pt idx="20">
                  <c:v>1740750682.5525799</c:v>
                </c:pt>
                <c:pt idx="21">
                  <c:v>1565644983.5203218</c:v>
                </c:pt>
                <c:pt idx="22">
                  <c:v>1390539284.4880638</c:v>
                </c:pt>
                <c:pt idx="23">
                  <c:v>1215433585.4558058</c:v>
                </c:pt>
                <c:pt idx="24">
                  <c:v>1040327886.4235477</c:v>
                </c:pt>
                <c:pt idx="25">
                  <c:v>865222187.39128971</c:v>
                </c:pt>
                <c:pt idx="26">
                  <c:v>1680116488.3590317</c:v>
                </c:pt>
                <c:pt idx="27">
                  <c:v>1505010789.3267736</c:v>
                </c:pt>
                <c:pt idx="28">
                  <c:v>2319905090.2945156</c:v>
                </c:pt>
                <c:pt idx="29">
                  <c:v>2202129864.2622576</c:v>
                </c:pt>
                <c:pt idx="30">
                  <c:v>2085038009.2299995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BD2-48E1-813A-50E8BF13FB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89342848"/>
        <c:axId val="689343504"/>
      </c:lineChart>
      <c:dateAx>
        <c:axId val="689342848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3504"/>
        <c:crosses val="autoZero"/>
        <c:auto val="1"/>
        <c:lblOffset val="100"/>
        <c:baseTimeUnit val="days"/>
        <c:majorUnit val="15"/>
        <c:majorTimeUnit val="days"/>
      </c:dateAx>
      <c:valAx>
        <c:axId val="689343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689342848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2">
        <a:lumMod val="7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341199270645595E-2"/>
          <c:y val="4.4075142912941026E-2"/>
          <c:w val="0.81774368071606274"/>
          <c:h val="0.76965989575297977"/>
        </c:manualLayout>
      </c:layout>
      <c:areaChart>
        <c:grouping val="standard"/>
        <c:varyColors val="0"/>
        <c:ser>
          <c:idx val="0"/>
          <c:order val="0"/>
          <c:tx>
            <c:strRef>
              <c:f>'VIP_Utilização das capacidades'!$Z$420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capacidades'!$Z$421:$Z$432</c:f>
              <c:numCache>
                <c:formatCode>#,##0</c:formatCode>
                <c:ptCount val="12"/>
                <c:pt idx="0">
                  <c:v>4464000000</c:v>
                </c:pt>
                <c:pt idx="1">
                  <c:v>4032000000</c:v>
                </c:pt>
                <c:pt idx="2">
                  <c:v>4464000000</c:v>
                </c:pt>
                <c:pt idx="3">
                  <c:v>4320000000</c:v>
                </c:pt>
                <c:pt idx="4">
                  <c:v>4464000000</c:v>
                </c:pt>
                <c:pt idx="5">
                  <c:v>4320000000</c:v>
                </c:pt>
                <c:pt idx="6">
                  <c:v>4464000000</c:v>
                </c:pt>
                <c:pt idx="7">
                  <c:v>4464000000</c:v>
                </c:pt>
                <c:pt idx="8">
                  <c:v>4320000000</c:v>
                </c:pt>
                <c:pt idx="9">
                  <c:v>4464000000</c:v>
                </c:pt>
                <c:pt idx="10">
                  <c:v>4320000000</c:v>
                </c:pt>
                <c:pt idx="11">
                  <c:v>4464000000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166-46F1-994C-1731D123003D}"/>
            </c:ext>
          </c:extLst>
        </c:ser>
        <c:ser>
          <c:idx val="1"/>
          <c:order val="1"/>
          <c:tx>
            <c:strRef>
              <c:f>'VIP_Utilização das capacidades'!$AA$420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5B9BD5">
                <a:alpha val="49804"/>
              </a:srgbClr>
            </a:solidFill>
            <a:ln>
              <a:noFill/>
            </a:ln>
            <a:effectLst/>
          </c:spP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capacidades'!$AA$421:$AA$422</c:f>
              <c:numCache>
                <c:formatCode>#,##0</c:formatCode>
                <c:ptCount val="2"/>
                <c:pt idx="0">
                  <c:v>635356518</c:v>
                </c:pt>
                <c:pt idx="1">
                  <c:v>663351248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166-46F1-994C-1731D123003D}"/>
            </c:ext>
          </c:extLst>
        </c:ser>
        <c:ser>
          <c:idx val="4"/>
          <c:order val="4"/>
          <c:tx>
            <c:v>SCTM</c:v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capacidades'!$AF$421:$AF$432</c:f>
              <c:numCache>
                <c:formatCode>#,##0</c:formatCode>
                <c:ptCount val="12"/>
                <c:pt idx="0">
                  <c:v>-2480000000</c:v>
                </c:pt>
                <c:pt idx="1">
                  <c:v>-2240000000</c:v>
                </c:pt>
                <c:pt idx="2">
                  <c:v>-2480000000</c:v>
                </c:pt>
                <c:pt idx="3">
                  <c:v>-2400000000</c:v>
                </c:pt>
                <c:pt idx="4">
                  <c:v>-2480000000</c:v>
                </c:pt>
                <c:pt idx="5">
                  <c:v>-2400000000</c:v>
                </c:pt>
                <c:pt idx="6">
                  <c:v>-2480000000</c:v>
                </c:pt>
                <c:pt idx="7">
                  <c:v>-2480000000</c:v>
                </c:pt>
                <c:pt idx="8">
                  <c:v>-2400000000</c:v>
                </c:pt>
                <c:pt idx="9">
                  <c:v>-2480000000</c:v>
                </c:pt>
                <c:pt idx="10">
                  <c:v>-2400000000</c:v>
                </c:pt>
                <c:pt idx="11">
                  <c:v>-2480000000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66-46F1-994C-1731D123003D}"/>
            </c:ext>
          </c:extLst>
        </c:ser>
        <c:ser>
          <c:idx val="5"/>
          <c:order val="5"/>
          <c:tx>
            <c:v>Scontr</c:v>
          </c:tx>
          <c:spPr>
            <a:solidFill>
              <a:schemeClr val="accent1">
                <a:alpha val="40000"/>
              </a:schemeClr>
            </a:solidFill>
            <a:ln>
              <a:noFill/>
            </a:ln>
            <a:effectLst/>
          </c:spP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capacidades'!$AG$421:$AG$422</c:f>
              <c:numCache>
                <c:formatCode>#,##0</c:formatCode>
                <c:ptCount val="2"/>
                <c:pt idx="0">
                  <c:v>-583117032</c:v>
                </c:pt>
                <c:pt idx="1">
                  <c:v>-974777340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166-46F1-994C-1731D12300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2"/>
          <c:tx>
            <c:strRef>
              <c:f>'VIP_Utilização das capacidades'!$AB$420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C3D69B">
                <a:alpha val="80000"/>
              </a:srgbClr>
            </a:solidFill>
            <a:ln>
              <a:solidFill>
                <a:srgbClr val="339933"/>
              </a:solidFill>
            </a:ln>
            <a:effectLst/>
          </c:spPr>
          <c:invertIfNegative val="0"/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capacidades'!$AB$421:$AB$422</c:f>
              <c:numCache>
                <c:formatCode>#,##0</c:formatCode>
                <c:ptCount val="2"/>
                <c:pt idx="0">
                  <c:v>561889921</c:v>
                </c:pt>
                <c:pt idx="1">
                  <c:v>395852155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166-46F1-994C-1731D123003D}"/>
            </c:ext>
          </c:extLst>
        </c:ser>
        <c:ser>
          <c:idx val="6"/>
          <c:order val="6"/>
          <c:tx>
            <c:v>Utilização</c:v>
          </c:tx>
          <c:spPr>
            <a:solidFill>
              <a:srgbClr val="C3D69B">
                <a:alpha val="80000"/>
              </a:srgbClr>
            </a:solidFill>
            <a:ln>
              <a:solidFill>
                <a:srgbClr val="339933"/>
              </a:solidFill>
            </a:ln>
            <a:effectLst/>
          </c:spPr>
          <c:invertIfNegative val="0"/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capacidades'!$AH$421:$AH$432</c:f>
              <c:numCache>
                <c:formatCode>#,##0</c:formatCode>
                <c:ptCount val="12"/>
                <c:pt idx="0">
                  <c:v>-573108976</c:v>
                </c:pt>
                <c:pt idx="1">
                  <c:v>-968252603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166-46F1-994C-1731D12300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overlap val="100"/>
        <c:axId val="569403056"/>
        <c:axId val="569404040"/>
        <c:extLst>
          <c:ext xmlns:c15="http://schemas.microsoft.com/office/drawing/2012/chart" uri="{02D57815-91ED-43cb-92C2-25804820EDAC}">
            <c15:filteredBarSeries>
              <c15:ser>
                <c:idx val="7"/>
                <c:order val="7"/>
                <c:tx>
                  <c:v>Sfis</c:v>
                </c:tx>
                <c:spPr>
                  <a:solidFill>
                    <a:schemeClr val="accent4">
                      <a:alpha val="7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'VIP_Utilização das capacidades'!$Y$421:$Y$432</c15:sqref>
                        </c15:formulaRef>
                      </c:ext>
                    </c:extLst>
                    <c:strCache>
                      <c:ptCount val="12"/>
                      <c:pt idx="0">
                        <c:v>Jan</c:v>
                      </c:pt>
                      <c:pt idx="1">
                        <c:v>Fev</c:v>
                      </c:pt>
                      <c:pt idx="2">
                        <c:v>Mar</c:v>
                      </c:pt>
                      <c:pt idx="3">
                        <c:v>Abr</c:v>
                      </c:pt>
                      <c:pt idx="4">
                        <c:v>Mai</c:v>
                      </c:pt>
                      <c:pt idx="5">
                        <c:v>Jun</c:v>
                      </c:pt>
                      <c:pt idx="6">
                        <c:v>Jul</c:v>
                      </c:pt>
                      <c:pt idx="7">
                        <c:v>Ago</c:v>
                      </c:pt>
                      <c:pt idx="8">
                        <c:v>Set</c:v>
                      </c:pt>
                      <c:pt idx="9">
                        <c:v>Out</c:v>
                      </c:pt>
                      <c:pt idx="10">
                        <c:v>Nov</c:v>
                      </c:pt>
                      <c:pt idx="11">
                        <c:v>Dez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'VIP_Utilização das capacidades'!$J$62:$J$70</c15:sqref>
                        </c15:formulaRef>
                      </c:ext>
                    </c:extLst>
                    <c:numCache>
                      <c:formatCode>#,##0</c:formatCode>
                      <c:ptCount val="9"/>
                      <c:pt idx="0">
                        <c:v>#N/A</c:v>
                      </c:pt>
                      <c:pt idx="1">
                        <c:v>#N/A</c:v>
                      </c:pt>
                      <c:pt idx="2">
                        <c:v>18837210</c:v>
                      </c:pt>
                      <c:pt idx="3">
                        <c:v>14188229.887692001</c:v>
                      </c:pt>
                      <c:pt idx="4">
                        <c:v>#N/A</c:v>
                      </c:pt>
                      <c:pt idx="5">
                        <c:v>190663511</c:v>
                      </c:pt>
                      <c:pt idx="6">
                        <c:v>49096255</c:v>
                      </c:pt>
                      <c:pt idx="7">
                        <c:v>612526193</c:v>
                      </c:pt>
                      <c:pt idx="8">
                        <c:v>817179509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7-8166-46F1-994C-1731D123003D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3"/>
          <c:order val="3"/>
          <c:tx>
            <c:v>Físico</c:v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'VIP_Utilização das capacidades'!$Y$421:$Y$432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'VIP_Utilização das capacidades'!$AE$421:$AE$422</c:f>
              <c:numCache>
                <c:formatCode>#,##0</c:formatCode>
                <c:ptCount val="2"/>
                <c:pt idx="0">
                  <c:v>-7490039.9814482331</c:v>
                </c:pt>
                <c:pt idx="1">
                  <c:v>-569446476.77219224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166-46F1-994C-1731D12300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</c:lineChart>
      <c:dateAx>
        <c:axId val="569403056"/>
        <c:scaling>
          <c:orientation val="minMax"/>
        </c:scaling>
        <c:delete val="0"/>
        <c:axPos val="b"/>
        <c:numFmt formatCode="General" sourceLinked="0"/>
        <c:majorTickMark val="cross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wrap="square" anchor="t" anchorCtr="0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50"/>
        <c:baseTimeUnit val="days"/>
        <c:majorUnit val="1"/>
        <c:minorUnit val="1"/>
      </c:dateAx>
      <c:valAx>
        <c:axId val="569404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 val="autoZero"/>
        <c:crossBetween val="between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ayout>
        <c:manualLayout>
          <c:xMode val="edge"/>
          <c:yMode val="edge"/>
          <c:x val="6.7793262692103826E-2"/>
          <c:y val="0.8924647186659681"/>
          <c:w val="0.89576653782184357"/>
          <c:h val="9.96428520380800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911495476879321E-2"/>
          <c:y val="5.8149051151238133E-2"/>
          <c:w val="0.90473136059144488"/>
          <c:h val="0.74914454457005453"/>
        </c:manualLayout>
      </c:layout>
      <c:areaChart>
        <c:grouping val="standard"/>
        <c:varyColors val="0"/>
        <c:ser>
          <c:idx val="0"/>
          <c:order val="0"/>
          <c:tx>
            <c:strRef>
              <c:f>'CSSG_TGNL (2)'!$C$35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'CSSG_TGNL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'CSSG_TGNL (2)'!$C$36:$C$66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  <c:pt idx="30">
                  <c:v>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06-4449-B007-38D32ADBFD36}"/>
            </c:ext>
          </c:extLst>
        </c:ser>
        <c:ser>
          <c:idx val="1"/>
          <c:order val="1"/>
          <c:tx>
            <c:strRef>
              <c:f>'CSSG_TGNL (2)'!$D$35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'CSSG_TGNL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'CSSG_TGNL (2)'!$D$36:$D$66</c:f>
              <c:numCache>
                <c:formatCode>General</c:formatCode>
                <c:ptCount val="31"/>
                <c:pt idx="0">
                  <c:v>200033334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200001224</c:v>
                </c:pt>
                <c:pt idx="8">
                  <c:v>200004374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200033334</c:v>
                </c:pt>
                <c:pt idx="20">
                  <c:v>200233334</c:v>
                </c:pt>
                <c:pt idx="21">
                  <c:v>203400000</c:v>
                </c:pt>
                <c:pt idx="22">
                  <c:v>200000000</c:v>
                </c:pt>
                <c:pt idx="23">
                  <c:v>202000000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201000000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  <c:pt idx="30">
                  <c:v>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06-4449-B007-38D32ADBFD36}"/>
            </c:ext>
          </c:extLst>
        </c:ser>
        <c:ser>
          <c:idx val="7"/>
          <c:order val="4"/>
          <c:tx>
            <c:strRef>
              <c:f>'CSSG_TGNL (2)'!$I$35</c:f>
              <c:strCache>
                <c:ptCount val="1"/>
                <c:pt idx="0">
                  <c:v>ContrataçãoS</c:v>
                </c:pt>
              </c:strCache>
            </c:strRef>
          </c:tx>
          <c:spPr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'CSSG_TGNL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'CSSG_TGNL (2)'!$I$36:$I$66</c:f>
              <c:numCache>
                <c:formatCode>General</c:formatCode>
                <c:ptCount val="31"/>
                <c:pt idx="0">
                  <c:v>-1300008</c:v>
                </c:pt>
                <c:pt idx="1">
                  <c:v>-1186992</c:v>
                </c:pt>
                <c:pt idx="2">
                  <c:v>-3412995</c:v>
                </c:pt>
                <c:pt idx="3">
                  <c:v>-3398748</c:v>
                </c:pt>
                <c:pt idx="4">
                  <c:v>-700008</c:v>
                </c:pt>
                <c:pt idx="5">
                  <c:v>-2930016</c:v>
                </c:pt>
                <c:pt idx="6">
                  <c:v>-3200016</c:v>
                </c:pt>
                <c:pt idx="7">
                  <c:v>-799992</c:v>
                </c:pt>
                <c:pt idx="8">
                  <c:v>-700008</c:v>
                </c:pt>
                <c:pt idx="9">
                  <c:v>-1300032</c:v>
                </c:pt>
                <c:pt idx="10">
                  <c:v>-750000</c:v>
                </c:pt>
                <c:pt idx="11">
                  <c:v>-750000</c:v>
                </c:pt>
                <c:pt idx="12">
                  <c:v>-750000</c:v>
                </c:pt>
                <c:pt idx="13">
                  <c:v>-800016</c:v>
                </c:pt>
                <c:pt idx="14">
                  <c:v>-800016</c:v>
                </c:pt>
                <c:pt idx="15">
                  <c:v>-750000</c:v>
                </c:pt>
                <c:pt idx="16">
                  <c:v>-750000</c:v>
                </c:pt>
                <c:pt idx="17">
                  <c:v>-1272000</c:v>
                </c:pt>
                <c:pt idx="18">
                  <c:v>-1100016</c:v>
                </c:pt>
                <c:pt idx="19">
                  <c:v>-3400008</c:v>
                </c:pt>
                <c:pt idx="20">
                  <c:v>-3400008</c:v>
                </c:pt>
                <c:pt idx="21">
                  <c:v>-800016</c:v>
                </c:pt>
                <c:pt idx="22">
                  <c:v>-750000</c:v>
                </c:pt>
                <c:pt idx="23">
                  <c:v>-3052079</c:v>
                </c:pt>
                <c:pt idx="24">
                  <c:v>-3736664</c:v>
                </c:pt>
                <c:pt idx="25">
                  <c:v>-4999992</c:v>
                </c:pt>
                <c:pt idx="26">
                  <c:v>-3300000</c:v>
                </c:pt>
                <c:pt idx="27">
                  <c:v>-3750024</c:v>
                </c:pt>
                <c:pt idx="28">
                  <c:v>-3250002</c:v>
                </c:pt>
                <c:pt idx="29">
                  <c:v>-4999992</c:v>
                </c:pt>
                <c:pt idx="30">
                  <c:v>-4999992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06-4449-B007-38D32ADBFD36}"/>
            </c:ext>
          </c:extLst>
        </c:ser>
        <c:ser>
          <c:idx val="14"/>
          <c:order val="7"/>
          <c:tx>
            <c:strRef>
              <c:f>'CSSG_TGNL (2)'!$H$35</c:f>
              <c:strCache>
                <c:ptCount val="1"/>
                <c:pt idx="0">
                  <c:v>CTMs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'CSSG_TGNL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'CSSG_TGNL (2)'!$H$36:$H$66</c:f>
              <c:numCache>
                <c:formatCode>General</c:formatCode>
                <c:ptCount val="31"/>
                <c:pt idx="0">
                  <c:v>-5000000</c:v>
                </c:pt>
                <c:pt idx="1">
                  <c:v>-5000000</c:v>
                </c:pt>
                <c:pt idx="2">
                  <c:v>-5000000</c:v>
                </c:pt>
                <c:pt idx="3">
                  <c:v>-5000000</c:v>
                </c:pt>
                <c:pt idx="4">
                  <c:v>-5000000</c:v>
                </c:pt>
                <c:pt idx="5">
                  <c:v>-5000000</c:v>
                </c:pt>
                <c:pt idx="6">
                  <c:v>-5000000</c:v>
                </c:pt>
                <c:pt idx="7">
                  <c:v>-5000000</c:v>
                </c:pt>
                <c:pt idx="8">
                  <c:v>-5000000</c:v>
                </c:pt>
                <c:pt idx="9">
                  <c:v>-5000000</c:v>
                </c:pt>
                <c:pt idx="10">
                  <c:v>-5000000</c:v>
                </c:pt>
                <c:pt idx="11">
                  <c:v>-5000000</c:v>
                </c:pt>
                <c:pt idx="12">
                  <c:v>-5000000</c:v>
                </c:pt>
                <c:pt idx="13">
                  <c:v>-5000000</c:v>
                </c:pt>
                <c:pt idx="14">
                  <c:v>-5000000</c:v>
                </c:pt>
                <c:pt idx="15">
                  <c:v>-5000000</c:v>
                </c:pt>
                <c:pt idx="16">
                  <c:v>-5000000</c:v>
                </c:pt>
                <c:pt idx="17">
                  <c:v>-5000000</c:v>
                </c:pt>
                <c:pt idx="18">
                  <c:v>-5000000</c:v>
                </c:pt>
                <c:pt idx="19">
                  <c:v>-5000000</c:v>
                </c:pt>
                <c:pt idx="20">
                  <c:v>-5000000</c:v>
                </c:pt>
                <c:pt idx="21">
                  <c:v>-5000000</c:v>
                </c:pt>
                <c:pt idx="22">
                  <c:v>-5000000</c:v>
                </c:pt>
                <c:pt idx="23">
                  <c:v>-5000000</c:v>
                </c:pt>
                <c:pt idx="24">
                  <c:v>-5000000</c:v>
                </c:pt>
                <c:pt idx="25">
                  <c:v>-5000000</c:v>
                </c:pt>
                <c:pt idx="26">
                  <c:v>-5000000</c:v>
                </c:pt>
                <c:pt idx="27">
                  <c:v>-5000000</c:v>
                </c:pt>
                <c:pt idx="28">
                  <c:v>-5000000</c:v>
                </c:pt>
                <c:pt idx="29">
                  <c:v>-5000000</c:v>
                </c:pt>
                <c:pt idx="30">
                  <c:v>-5000000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306-4449-B007-38D32ADBFD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2"/>
          <c:tx>
            <c:strRef>
              <c:f>'CSSG_TGNL (2)'!$E$35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306-4449-B007-38D32ADBFD36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'CSSG_TGNL (2)'!$E$36:$E$66</c:f>
              <c:numCache>
                <c:formatCode>General</c:formatCode>
                <c:ptCount val="31"/>
                <c:pt idx="0">
                  <c:v>83583621</c:v>
                </c:pt>
                <c:pt idx="1">
                  <c:v>99530361</c:v>
                </c:pt>
                <c:pt idx="2">
                  <c:v>85939672</c:v>
                </c:pt>
                <c:pt idx="3">
                  <c:v>101000795</c:v>
                </c:pt>
                <c:pt idx="4">
                  <c:v>69392181</c:v>
                </c:pt>
                <c:pt idx="5">
                  <c:v>72157727</c:v>
                </c:pt>
                <c:pt idx="6">
                  <c:v>86566277</c:v>
                </c:pt>
                <c:pt idx="7">
                  <c:v>162244096</c:v>
                </c:pt>
                <c:pt idx="8">
                  <c:v>199998149</c:v>
                </c:pt>
                <c:pt idx="9">
                  <c:v>134444168</c:v>
                </c:pt>
                <c:pt idx="10">
                  <c:v>128565252</c:v>
                </c:pt>
                <c:pt idx="11">
                  <c:v>145756513</c:v>
                </c:pt>
                <c:pt idx="12">
                  <c:v>121908738</c:v>
                </c:pt>
                <c:pt idx="13">
                  <c:v>91112431</c:v>
                </c:pt>
                <c:pt idx="14">
                  <c:v>146401215</c:v>
                </c:pt>
                <c:pt idx="15">
                  <c:v>120896990</c:v>
                </c:pt>
                <c:pt idx="16">
                  <c:v>102394737</c:v>
                </c:pt>
                <c:pt idx="17">
                  <c:v>127959518</c:v>
                </c:pt>
                <c:pt idx="18">
                  <c:v>125458770</c:v>
                </c:pt>
                <c:pt idx="19">
                  <c:v>111295707</c:v>
                </c:pt>
                <c:pt idx="20">
                  <c:v>130567343</c:v>
                </c:pt>
                <c:pt idx="21">
                  <c:v>154660654</c:v>
                </c:pt>
                <c:pt idx="22">
                  <c:v>166788669</c:v>
                </c:pt>
                <c:pt idx="23">
                  <c:v>143555329</c:v>
                </c:pt>
                <c:pt idx="24">
                  <c:v>153676008</c:v>
                </c:pt>
                <c:pt idx="25">
                  <c:v>159522291</c:v>
                </c:pt>
                <c:pt idx="26">
                  <c:v>125841566</c:v>
                </c:pt>
                <c:pt idx="27">
                  <c:v>126078035</c:v>
                </c:pt>
                <c:pt idx="28">
                  <c:v>169230132</c:v>
                </c:pt>
                <c:pt idx="29">
                  <c:v>186694764</c:v>
                </c:pt>
                <c:pt idx="30">
                  <c:v>173968233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306-4449-B007-38D32ADBFD36}"/>
            </c:ext>
          </c:extLst>
        </c:ser>
        <c:ser>
          <c:idx val="9"/>
          <c:order val="5"/>
          <c:tx>
            <c:v>EUtilizaçãomax</c:v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cat>
            <c:numRef>
              <c:f>'CSSG_TGNL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'CSSG_TGNL (2)'!$L$36:$L$66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199998149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306-4449-B007-38D32ADBFD36}"/>
            </c:ext>
          </c:extLst>
        </c:ser>
        <c:ser>
          <c:idx val="12"/>
          <c:order val="6"/>
          <c:tx>
            <c:v>SUtilizaçãoMin</c:v>
          </c:tx>
          <c:spPr>
            <a:solidFill>
              <a:srgbClr val="70AD47"/>
            </a:solidFill>
            <a:ln>
              <a:solidFill>
                <a:srgbClr val="70AD47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70AD4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306-4449-B007-38D32ADBFD36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'CSSG_TGNL (2)'!$Q$36:$Q$66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650000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306-4449-B007-38D32ADBFD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569403056"/>
        <c:axId val="569404040"/>
      </c:barChart>
      <c:lineChart>
        <c:grouping val="standard"/>
        <c:varyColors val="0"/>
        <c:ser>
          <c:idx val="3"/>
          <c:order val="3"/>
          <c:tx>
            <c:strRef>
              <c:f>'CSSG_TGNL (2)'!$F$35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B-6306-4449-B007-38D32ADBFD36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'CSSG_TGNL (2)'!$F$36:$F$66</c:f>
              <c:numCache>
                <c:formatCode>General</c:formatCode>
                <c:ptCount val="31"/>
                <c:pt idx="0">
                  <c:v>71675293</c:v>
                </c:pt>
                <c:pt idx="1">
                  <c:v>101388184</c:v>
                </c:pt>
                <c:pt idx="2">
                  <c:v>106049805</c:v>
                </c:pt>
                <c:pt idx="3">
                  <c:v>80639160</c:v>
                </c:pt>
                <c:pt idx="4">
                  <c:v>77013184</c:v>
                </c:pt>
                <c:pt idx="5">
                  <c:v>57230469</c:v>
                </c:pt>
                <c:pt idx="6">
                  <c:v>79707031</c:v>
                </c:pt>
                <c:pt idx="7">
                  <c:v>153828125</c:v>
                </c:pt>
                <c:pt idx="8">
                  <c:v>193767578</c:v>
                </c:pt>
                <c:pt idx="9">
                  <c:v>144972656</c:v>
                </c:pt>
                <c:pt idx="10">
                  <c:v>129730469</c:v>
                </c:pt>
                <c:pt idx="11">
                  <c:v>144855469</c:v>
                </c:pt>
                <c:pt idx="12">
                  <c:v>117841797</c:v>
                </c:pt>
                <c:pt idx="13">
                  <c:v>90262695</c:v>
                </c:pt>
                <c:pt idx="14">
                  <c:v>151789551</c:v>
                </c:pt>
                <c:pt idx="15">
                  <c:v>129409180</c:v>
                </c:pt>
                <c:pt idx="16">
                  <c:v>99437012</c:v>
                </c:pt>
                <c:pt idx="17">
                  <c:v>136250488</c:v>
                </c:pt>
                <c:pt idx="18">
                  <c:v>111791016</c:v>
                </c:pt>
                <c:pt idx="19">
                  <c:v>115786621</c:v>
                </c:pt>
                <c:pt idx="20">
                  <c:v>121446777</c:v>
                </c:pt>
                <c:pt idx="21">
                  <c:v>159723145</c:v>
                </c:pt>
                <c:pt idx="22">
                  <c:v>170151856</c:v>
                </c:pt>
                <c:pt idx="23">
                  <c:v>146478516</c:v>
                </c:pt>
                <c:pt idx="24">
                  <c:v>148636719</c:v>
                </c:pt>
                <c:pt idx="25">
                  <c:v>146238281</c:v>
                </c:pt>
                <c:pt idx="26">
                  <c:v>141377441</c:v>
                </c:pt>
                <c:pt idx="27">
                  <c:v>126922363</c:v>
                </c:pt>
                <c:pt idx="28">
                  <c:v>167767578</c:v>
                </c:pt>
                <c:pt idx="29">
                  <c:v>179293945</c:v>
                </c:pt>
                <c:pt idx="30">
                  <c:v>173642578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6306-4449-B007-38D32ADBFD36}"/>
            </c:ext>
          </c:extLst>
        </c:ser>
        <c:ser>
          <c:idx val="15"/>
          <c:order val="8"/>
          <c:tx>
            <c:v>CTMsLinha</c:v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'CSSG_TGNL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'CSSG_TGNL (2)'!$H$36:$H$66</c:f>
              <c:numCache>
                <c:formatCode>General</c:formatCode>
                <c:ptCount val="31"/>
                <c:pt idx="0">
                  <c:v>-5000000</c:v>
                </c:pt>
                <c:pt idx="1">
                  <c:v>-5000000</c:v>
                </c:pt>
                <c:pt idx="2">
                  <c:v>-5000000</c:v>
                </c:pt>
                <c:pt idx="3">
                  <c:v>-5000000</c:v>
                </c:pt>
                <c:pt idx="4">
                  <c:v>-5000000</c:v>
                </c:pt>
                <c:pt idx="5">
                  <c:v>-5000000</c:v>
                </c:pt>
                <c:pt idx="6">
                  <c:v>-5000000</c:v>
                </c:pt>
                <c:pt idx="7">
                  <c:v>-5000000</c:v>
                </c:pt>
                <c:pt idx="8">
                  <c:v>-5000000</c:v>
                </c:pt>
                <c:pt idx="9">
                  <c:v>-5000000</c:v>
                </c:pt>
                <c:pt idx="10">
                  <c:v>-5000000</c:v>
                </c:pt>
                <c:pt idx="11">
                  <c:v>-5000000</c:v>
                </c:pt>
                <c:pt idx="12">
                  <c:v>-5000000</c:v>
                </c:pt>
                <c:pt idx="13">
                  <c:v>-5000000</c:v>
                </c:pt>
                <c:pt idx="14">
                  <c:v>-5000000</c:v>
                </c:pt>
                <c:pt idx="15">
                  <c:v>-5000000</c:v>
                </c:pt>
                <c:pt idx="16">
                  <c:v>-5000000</c:v>
                </c:pt>
                <c:pt idx="17">
                  <c:v>-5000000</c:v>
                </c:pt>
                <c:pt idx="18">
                  <c:v>-5000000</c:v>
                </c:pt>
                <c:pt idx="19">
                  <c:v>-5000000</c:v>
                </c:pt>
                <c:pt idx="20">
                  <c:v>-5000000</c:v>
                </c:pt>
                <c:pt idx="21">
                  <c:v>-5000000</c:v>
                </c:pt>
                <c:pt idx="22">
                  <c:v>-5000000</c:v>
                </c:pt>
                <c:pt idx="23">
                  <c:v>-5000000</c:v>
                </c:pt>
                <c:pt idx="24">
                  <c:v>-5000000</c:v>
                </c:pt>
                <c:pt idx="25">
                  <c:v>-5000000</c:v>
                </c:pt>
                <c:pt idx="26">
                  <c:v>-5000000</c:v>
                </c:pt>
                <c:pt idx="27">
                  <c:v>-5000000</c:v>
                </c:pt>
                <c:pt idx="28">
                  <c:v>-5000000</c:v>
                </c:pt>
                <c:pt idx="29">
                  <c:v>-5000000</c:v>
                </c:pt>
                <c:pt idx="30">
                  <c:v>-5000000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6306-4449-B007-38D32ADBFD36}"/>
            </c:ext>
          </c:extLst>
        </c:ser>
        <c:ser>
          <c:idx val="4"/>
          <c:order val="9"/>
          <c:tx>
            <c:v>SContrMin</c:v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'CSSG_TGNL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'CSSG_TGNL (2)'!$S$36:$S$66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-4999992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-4999992</c:v>
                </c:pt>
                <c:pt idx="30">
                  <c:v>-4999992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6306-4449-B007-38D32ADBFD36}"/>
            </c:ext>
          </c:extLst>
        </c:ser>
        <c:ser>
          <c:idx val="5"/>
          <c:order val="10"/>
          <c:tx>
            <c:strRef>
              <c:f>'CSSG_TGNL (2)'!$R$35</c:f>
              <c:strCache>
                <c:ptCount val="1"/>
                <c:pt idx="0">
                  <c:v>Max. ContrE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6306-4449-B007-38D32ADBFD36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6306-4449-B007-38D32ADBFD36}"/>
                </c:ext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6306-4449-B007-38D32ADBFD36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6306-4449-B007-38D32ADBFD36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6306-4449-B007-38D32ADBFD36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6306-4449-B007-38D32ADBFD36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6306-4449-B007-38D32ADBFD36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6306-4449-B007-38D32ADBFD36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6306-4449-B007-38D32ADBFD36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6306-4449-B007-38D32ADBFD36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6306-4449-B007-38D32ADBFD36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6306-4449-B007-38D32ADBFD36}"/>
                </c:ext>
              </c:extLst>
            </c:dLbl>
            <c:dLbl>
              <c:idx val="12"/>
              <c:layout>
                <c:manualLayout>
                  <c:x val="-1.4027892974024871E-2"/>
                  <c:y val="-2.3400839534731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6306-4449-B007-38D32ADBFD36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6306-4449-B007-38D32ADBFD36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6306-4449-B007-38D32ADBFD36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6306-4449-B007-38D32ADBFD36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6306-4449-B007-38D32ADBFD36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6306-4449-B007-38D32ADBFD36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6306-4449-B007-38D32ADBFD36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6306-4449-B007-38D32ADBFD36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6306-4449-B007-38D32ADBFD36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6306-4449-B007-38D32ADBFD36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6306-4449-B007-38D32ADBFD36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6306-4449-B007-38D32ADBFD36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6306-4449-B007-38D32ADBFD36}"/>
                </c:ext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6306-4449-B007-38D32ADBFD36}"/>
                </c:ext>
              </c:extLst>
            </c:dLbl>
            <c:dLbl>
              <c:idx val="2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6306-4449-B007-38D32ADBFD36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6306-4449-B007-38D32ADBFD36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6306-4449-B007-38D32ADBFD36}"/>
                </c:ext>
              </c:extLst>
            </c:dLbl>
            <c:dLbl>
              <c:idx val="29"/>
              <c:layout>
                <c:manualLayout>
                  <c:x val="-8.7232307851851897E-3"/>
                  <c:y val="-2.42975404980287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6306-4449-B007-38D32ADBFD36}"/>
                </c:ext>
              </c:extLst>
            </c:dLbl>
            <c:dLbl>
              <c:idx val="3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6306-4449-B007-38D32ADBFD36}"/>
                </c:ext>
              </c:extLst>
            </c:dLbl>
            <c:numFmt formatCode="#,##0.0" sourceLinked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'CSSG_TGNL (2)'!$R$36:$R$66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203400000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E-6306-4449-B007-38D32ADBFD36}"/>
            </c:ext>
          </c:extLst>
        </c:ser>
        <c:ser>
          <c:idx val="6"/>
          <c:order val="11"/>
          <c:tx>
            <c:strRef>
              <c:f>'CSSG_TGNL (2)'!$M$35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dLbls>
            <c:dLbl>
              <c:idx val="3"/>
              <c:layout>
                <c:manualLayout>
                  <c:x val="6.0470716493552885E-3"/>
                  <c:y val="-4.192913947679156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6306-4449-B007-38D32ADBFD36}"/>
                </c:ext>
              </c:extLst>
            </c:dLbl>
            <c:numFmt formatCode="#,##0.0" sourceLinked="0"/>
            <c:spPr>
              <a:solidFill>
                <a:srgbClr val="FFC000"/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'CSSG_TGNL (2)'!$M$36:$M$66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193767578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0-6306-4449-B007-38D32ADBFD36}"/>
            </c:ext>
          </c:extLst>
        </c:ser>
        <c:ser>
          <c:idx val="8"/>
          <c:order val="12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'CSSG_TGNL (2)'!$C$36:$C$66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  <c:pt idx="29">
                  <c:v>200000000</c:v>
                </c:pt>
                <c:pt idx="30">
                  <c:v>200000000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1-6306-4449-B007-38D32ADBFD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ax val="45322"/>
          <c:min val="45292"/>
        </c:scaling>
        <c:delete val="0"/>
        <c:axPos val="b"/>
        <c:numFmt formatCode="d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21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40000000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ayout>
        <c:manualLayout>
          <c:xMode val="edge"/>
          <c:yMode val="edge"/>
          <c:x val="0.21108352147666565"/>
          <c:y val="0.92363312769391048"/>
          <c:w val="0.60629044783033237"/>
          <c:h val="6.5648838026029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986461062096608E-2"/>
          <c:y val="8.6456815242802229E-2"/>
          <c:w val="0.90463340800853043"/>
          <c:h val="0.7397086232061999"/>
        </c:manualLayout>
      </c:layout>
      <c:areaChart>
        <c:grouping val="standard"/>
        <c:varyColors val="0"/>
        <c:ser>
          <c:idx val="0"/>
          <c:order val="0"/>
          <c:tx>
            <c:strRef>
              <c:f>'CSSG_TGNL (2)'!$X$35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'CSSG_TGNL (2)'!$W$36:$W$66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'CSSG_TGNL (2)'!$X$36:$X$66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A3-4B0C-83F0-1575BCE1A387}"/>
            </c:ext>
          </c:extLst>
        </c:ser>
        <c:ser>
          <c:idx val="1"/>
          <c:order val="1"/>
          <c:tx>
            <c:strRef>
              <c:f>'CSSG_TGNL (2)'!$Y$35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'CSSG_TGNL (2)'!$W$36:$W$66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'CSSG_TGNL (2)'!$Y$36:$Y$66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200133334</c:v>
                </c:pt>
                <c:pt idx="10">
                  <c:v>200333334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201250000</c:v>
                </c:pt>
                <c:pt idx="15">
                  <c:v>206640000</c:v>
                </c:pt>
                <c:pt idx="16">
                  <c:v>202400000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201600000</c:v>
                </c:pt>
                <c:pt idx="24">
                  <c:v>202000000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DA3-4B0C-83F0-1575BCE1A387}"/>
            </c:ext>
          </c:extLst>
        </c:ser>
        <c:ser>
          <c:idx val="7"/>
          <c:order val="4"/>
          <c:tx>
            <c:strRef>
              <c:f>'CSSG_TGNL (2)'!$AD$35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tx2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'CSSG_TGNL (2)'!$W$36:$W$66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'CSSG_TGNL (2)'!$AD$36:$AD$66</c:f>
              <c:numCache>
                <c:formatCode>General</c:formatCode>
                <c:ptCount val="31"/>
                <c:pt idx="0">
                  <c:v>-750000</c:v>
                </c:pt>
                <c:pt idx="1">
                  <c:v>-4999992</c:v>
                </c:pt>
                <c:pt idx="2">
                  <c:v>-3900024</c:v>
                </c:pt>
                <c:pt idx="3">
                  <c:v>-4000008</c:v>
                </c:pt>
                <c:pt idx="4">
                  <c:v>-2760209</c:v>
                </c:pt>
                <c:pt idx="5">
                  <c:v>-4999992</c:v>
                </c:pt>
                <c:pt idx="6">
                  <c:v>-4999992</c:v>
                </c:pt>
                <c:pt idx="7">
                  <c:v>-3270832</c:v>
                </c:pt>
                <c:pt idx="8">
                  <c:v>-4999992</c:v>
                </c:pt>
                <c:pt idx="9">
                  <c:v>-3785016</c:v>
                </c:pt>
                <c:pt idx="10">
                  <c:v>-3800016</c:v>
                </c:pt>
                <c:pt idx="11">
                  <c:v>-3097916</c:v>
                </c:pt>
                <c:pt idx="12">
                  <c:v>-4999992</c:v>
                </c:pt>
                <c:pt idx="13">
                  <c:v>-4999992</c:v>
                </c:pt>
                <c:pt idx="14">
                  <c:v>-4999992</c:v>
                </c:pt>
                <c:pt idx="15">
                  <c:v>-4999992</c:v>
                </c:pt>
                <c:pt idx="16">
                  <c:v>-4080000</c:v>
                </c:pt>
                <c:pt idx="17">
                  <c:v>-4249992</c:v>
                </c:pt>
                <c:pt idx="18">
                  <c:v>-2585006</c:v>
                </c:pt>
                <c:pt idx="19">
                  <c:v>-3618328</c:v>
                </c:pt>
                <c:pt idx="20">
                  <c:v>-4999992</c:v>
                </c:pt>
                <c:pt idx="21">
                  <c:v>-2922504</c:v>
                </c:pt>
                <c:pt idx="22">
                  <c:v>-4999992</c:v>
                </c:pt>
                <c:pt idx="23">
                  <c:v>-3650016</c:v>
                </c:pt>
                <c:pt idx="24">
                  <c:v>-3980040</c:v>
                </c:pt>
                <c:pt idx="25">
                  <c:v>-3603328</c:v>
                </c:pt>
                <c:pt idx="26">
                  <c:v>-4999992</c:v>
                </c:pt>
                <c:pt idx="27">
                  <c:v>-4999992</c:v>
                </c:pt>
                <c:pt idx="28">
                  <c:v>-4999992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DA3-4B0C-83F0-1575BCE1A387}"/>
            </c:ext>
          </c:extLst>
        </c:ser>
        <c:ser>
          <c:idx val="14"/>
          <c:order val="7"/>
          <c:tx>
            <c:strRef>
              <c:f>'CSSG_TGNL (2)'!$AC$35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'CSSG_TGNL (2)'!$W$36:$W$66</c:f>
              <c:numCache>
                <c:formatCode>m/d/yyyy</c:formatCode>
                <c:ptCount val="31"/>
                <c:pt idx="0">
                  <c:v>45323</c:v>
                </c:pt>
                <c:pt idx="1">
                  <c:v>45324</c:v>
                </c:pt>
                <c:pt idx="2">
                  <c:v>45325</c:v>
                </c:pt>
                <c:pt idx="3">
                  <c:v>45326</c:v>
                </c:pt>
                <c:pt idx="4">
                  <c:v>45327</c:v>
                </c:pt>
                <c:pt idx="5">
                  <c:v>45328</c:v>
                </c:pt>
                <c:pt idx="6">
                  <c:v>45329</c:v>
                </c:pt>
                <c:pt idx="7">
                  <c:v>45330</c:v>
                </c:pt>
                <c:pt idx="8">
                  <c:v>45331</c:v>
                </c:pt>
                <c:pt idx="9">
                  <c:v>45332</c:v>
                </c:pt>
                <c:pt idx="10">
                  <c:v>45333</c:v>
                </c:pt>
                <c:pt idx="11">
                  <c:v>45334</c:v>
                </c:pt>
                <c:pt idx="12">
                  <c:v>45335</c:v>
                </c:pt>
                <c:pt idx="13">
                  <c:v>45336</c:v>
                </c:pt>
                <c:pt idx="14">
                  <c:v>45337</c:v>
                </c:pt>
                <c:pt idx="15">
                  <c:v>45338</c:v>
                </c:pt>
                <c:pt idx="16">
                  <c:v>45339</c:v>
                </c:pt>
                <c:pt idx="17">
                  <c:v>45340</c:v>
                </c:pt>
                <c:pt idx="18">
                  <c:v>45341</c:v>
                </c:pt>
                <c:pt idx="19">
                  <c:v>45342</c:v>
                </c:pt>
                <c:pt idx="20">
                  <c:v>45343</c:v>
                </c:pt>
                <c:pt idx="21">
                  <c:v>45344</c:v>
                </c:pt>
                <c:pt idx="22">
                  <c:v>45345</c:v>
                </c:pt>
                <c:pt idx="23">
                  <c:v>45346</c:v>
                </c:pt>
                <c:pt idx="24">
                  <c:v>45347</c:v>
                </c:pt>
                <c:pt idx="25">
                  <c:v>45348</c:v>
                </c:pt>
                <c:pt idx="26">
                  <c:v>45349</c:v>
                </c:pt>
                <c:pt idx="27">
                  <c:v>45350</c:v>
                </c:pt>
                <c:pt idx="28">
                  <c:v>45351</c:v>
                </c:pt>
              </c:numCache>
            </c:numRef>
          </c:cat>
          <c:val>
            <c:numRef>
              <c:f>'CSSG_TGNL (2)'!$AC$36:$AC$66</c:f>
              <c:numCache>
                <c:formatCode>General</c:formatCode>
                <c:ptCount val="31"/>
                <c:pt idx="0">
                  <c:v>-5000000</c:v>
                </c:pt>
                <c:pt idx="1">
                  <c:v>-5000000</c:v>
                </c:pt>
                <c:pt idx="2">
                  <c:v>-5000000</c:v>
                </c:pt>
                <c:pt idx="3">
                  <c:v>-5000000</c:v>
                </c:pt>
                <c:pt idx="4">
                  <c:v>-5000000</c:v>
                </c:pt>
                <c:pt idx="5">
                  <c:v>-5000000</c:v>
                </c:pt>
                <c:pt idx="6">
                  <c:v>-5000000</c:v>
                </c:pt>
                <c:pt idx="7">
                  <c:v>-5000000</c:v>
                </c:pt>
                <c:pt idx="8">
                  <c:v>-5000000</c:v>
                </c:pt>
                <c:pt idx="9">
                  <c:v>-5000000</c:v>
                </c:pt>
                <c:pt idx="10">
                  <c:v>-5000000</c:v>
                </c:pt>
                <c:pt idx="11">
                  <c:v>-5000000</c:v>
                </c:pt>
                <c:pt idx="12">
                  <c:v>-5000000</c:v>
                </c:pt>
                <c:pt idx="13">
                  <c:v>-5000000</c:v>
                </c:pt>
                <c:pt idx="14">
                  <c:v>-5000000</c:v>
                </c:pt>
                <c:pt idx="15">
                  <c:v>-5000000</c:v>
                </c:pt>
                <c:pt idx="16">
                  <c:v>-5000000</c:v>
                </c:pt>
                <c:pt idx="17">
                  <c:v>-5000000</c:v>
                </c:pt>
                <c:pt idx="18">
                  <c:v>-5000000</c:v>
                </c:pt>
                <c:pt idx="19">
                  <c:v>-5000000</c:v>
                </c:pt>
                <c:pt idx="20">
                  <c:v>-5000000</c:v>
                </c:pt>
                <c:pt idx="21">
                  <c:v>-5000000</c:v>
                </c:pt>
                <c:pt idx="22">
                  <c:v>-5000000</c:v>
                </c:pt>
                <c:pt idx="23">
                  <c:v>-5000000</c:v>
                </c:pt>
                <c:pt idx="24">
                  <c:v>-5000000</c:v>
                </c:pt>
                <c:pt idx="25">
                  <c:v>-5000000</c:v>
                </c:pt>
                <c:pt idx="26">
                  <c:v>-5000000</c:v>
                </c:pt>
                <c:pt idx="27">
                  <c:v>-5000000</c:v>
                </c:pt>
                <c:pt idx="28">
                  <c:v>-5000000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DA3-4B0C-83F0-1575BCE1A3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2"/>
          <c:tx>
            <c:strRef>
              <c:f>'CSSG_TGNL (2)'!$Z$35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DA3-4B0C-83F0-1575BCE1A387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'CSSG_TGNL (2)'!$Z$36:$Z$66</c:f>
              <c:numCache>
                <c:formatCode>General</c:formatCode>
                <c:ptCount val="31"/>
                <c:pt idx="0">
                  <c:v>156002691</c:v>
                </c:pt>
                <c:pt idx="1">
                  <c:v>147926516</c:v>
                </c:pt>
                <c:pt idx="2">
                  <c:v>157856517</c:v>
                </c:pt>
                <c:pt idx="3">
                  <c:v>170530751</c:v>
                </c:pt>
                <c:pt idx="4">
                  <c:v>186488500</c:v>
                </c:pt>
                <c:pt idx="5">
                  <c:v>162137003</c:v>
                </c:pt>
                <c:pt idx="6">
                  <c:v>147839911</c:v>
                </c:pt>
                <c:pt idx="7">
                  <c:v>137340899</c:v>
                </c:pt>
                <c:pt idx="8">
                  <c:v>157957689</c:v>
                </c:pt>
                <c:pt idx="9">
                  <c:v>125222366</c:v>
                </c:pt>
                <c:pt idx="10">
                  <c:v>133563385</c:v>
                </c:pt>
                <c:pt idx="11">
                  <c:v>154916596</c:v>
                </c:pt>
                <c:pt idx="12">
                  <c:v>163893670</c:v>
                </c:pt>
                <c:pt idx="13">
                  <c:v>168343725</c:v>
                </c:pt>
                <c:pt idx="14">
                  <c:v>157292066</c:v>
                </c:pt>
                <c:pt idx="15">
                  <c:v>127043380</c:v>
                </c:pt>
                <c:pt idx="16">
                  <c:v>67539647</c:v>
                </c:pt>
                <c:pt idx="17">
                  <c:v>71617586</c:v>
                </c:pt>
                <c:pt idx="18">
                  <c:v>80404793</c:v>
                </c:pt>
                <c:pt idx="19">
                  <c:v>165281543</c:v>
                </c:pt>
                <c:pt idx="20">
                  <c:v>122983021</c:v>
                </c:pt>
                <c:pt idx="21">
                  <c:v>95504048</c:v>
                </c:pt>
                <c:pt idx="22">
                  <c:v>92169851</c:v>
                </c:pt>
                <c:pt idx="23">
                  <c:v>91177797</c:v>
                </c:pt>
                <c:pt idx="24">
                  <c:v>101853941</c:v>
                </c:pt>
                <c:pt idx="25">
                  <c:v>100594576</c:v>
                </c:pt>
                <c:pt idx="26">
                  <c:v>118077666</c:v>
                </c:pt>
                <c:pt idx="27">
                  <c:v>135868834</c:v>
                </c:pt>
                <c:pt idx="28">
                  <c:v>157936820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DA3-4B0C-83F0-1575BCE1A387}"/>
            </c:ext>
          </c:extLst>
        </c:ser>
        <c:ser>
          <c:idx val="9"/>
          <c:order val="5"/>
          <c:tx>
            <c:strRef>
              <c:f>'CSSG_TGNL (2)'!$AG$35</c:f>
              <c:strCache>
                <c:ptCount val="1"/>
                <c:pt idx="0">
                  <c:v>Maior utilização entrada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cat>
            <c:numRef>
              <c:f>'CSSG_TGNL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'CSSG_TGNL (2)'!$AG$36:$AG$66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186488500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DA3-4B0C-83F0-1575BCE1A387}"/>
            </c:ext>
          </c:extLst>
        </c:ser>
        <c:ser>
          <c:idx val="12"/>
          <c:order val="6"/>
          <c:spPr>
            <a:solidFill>
              <a:srgbClr val="70AD47"/>
            </a:solidFill>
            <a:ln>
              <a:solidFill>
                <a:srgbClr val="70AD47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70AD47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DA3-4B0C-83F0-1575BCE1A387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'CSSG_TGNL (2)'!$AJ$36:$AJ$66</c:f>
              <c:numCache>
                <c:formatCode>General</c:formatCode>
                <c:ptCount val="31"/>
                <c:pt idx="0">
                  <c:v>727000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DA3-4B0C-83F0-1575BCE1A3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569403056"/>
        <c:axId val="569404040"/>
      </c:barChart>
      <c:lineChart>
        <c:grouping val="standard"/>
        <c:varyColors val="0"/>
        <c:ser>
          <c:idx val="3"/>
          <c:order val="3"/>
          <c:tx>
            <c:strRef>
              <c:f>'CSSG_TGNL (2)'!$AA$35</c:f>
              <c:strCache>
                <c:ptCount val="1"/>
                <c:pt idx="0">
                  <c:v>Físico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B-EDA3-4B0C-83F0-1575BCE1A387}"/>
              </c:ext>
            </c:extLst>
          </c:dPt>
          <c:cat>
            <c:numRef>
              <c:f>'CSSG_TGNL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'CSSG_TGNL (2)'!$AA$36:$AA$66</c:f>
              <c:numCache>
                <c:formatCode>General</c:formatCode>
                <c:ptCount val="31"/>
                <c:pt idx="0">
                  <c:v>155238281</c:v>
                </c:pt>
                <c:pt idx="1">
                  <c:v>162064453</c:v>
                </c:pt>
                <c:pt idx="2">
                  <c:v>156275391</c:v>
                </c:pt>
                <c:pt idx="3">
                  <c:v>173216797</c:v>
                </c:pt>
                <c:pt idx="4">
                  <c:v>187083984</c:v>
                </c:pt>
                <c:pt idx="5">
                  <c:v>169634766</c:v>
                </c:pt>
                <c:pt idx="6">
                  <c:v>138193359</c:v>
                </c:pt>
                <c:pt idx="7">
                  <c:v>141115234</c:v>
                </c:pt>
                <c:pt idx="8">
                  <c:v>144021484</c:v>
                </c:pt>
                <c:pt idx="9">
                  <c:v>122416016</c:v>
                </c:pt>
                <c:pt idx="10">
                  <c:v>120320313</c:v>
                </c:pt>
                <c:pt idx="11">
                  <c:v>144664063</c:v>
                </c:pt>
                <c:pt idx="12">
                  <c:v>164857422</c:v>
                </c:pt>
                <c:pt idx="13">
                  <c:v>149523438</c:v>
                </c:pt>
                <c:pt idx="14">
                  <c:v>170724609</c:v>
                </c:pt>
                <c:pt idx="15">
                  <c:v>128147418</c:v>
                </c:pt>
                <c:pt idx="16">
                  <c:v>51697266</c:v>
                </c:pt>
                <c:pt idx="17">
                  <c:v>41318359</c:v>
                </c:pt>
                <c:pt idx="18">
                  <c:v>76226563</c:v>
                </c:pt>
                <c:pt idx="19">
                  <c:v>116972656</c:v>
                </c:pt>
                <c:pt idx="20">
                  <c:v>138271484</c:v>
                </c:pt>
                <c:pt idx="21">
                  <c:v>105855469</c:v>
                </c:pt>
                <c:pt idx="22">
                  <c:v>93083984</c:v>
                </c:pt>
                <c:pt idx="23">
                  <c:v>110265625</c:v>
                </c:pt>
                <c:pt idx="24">
                  <c:v>94328613</c:v>
                </c:pt>
                <c:pt idx="25">
                  <c:v>107074219</c:v>
                </c:pt>
                <c:pt idx="26">
                  <c:v>115906250</c:v>
                </c:pt>
                <c:pt idx="27">
                  <c:v>140737305</c:v>
                </c:pt>
                <c:pt idx="28">
                  <c:v>176158203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EDA3-4B0C-83F0-1575BCE1A387}"/>
            </c:ext>
          </c:extLst>
        </c:ser>
        <c:ser>
          <c:idx val="15"/>
          <c:order val="8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'CSSG_TGNL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'CSSG_TGNL (2)'!$AC$36:$AC$66</c:f>
              <c:numCache>
                <c:formatCode>General</c:formatCode>
                <c:ptCount val="31"/>
                <c:pt idx="0">
                  <c:v>-5000000</c:v>
                </c:pt>
                <c:pt idx="1">
                  <c:v>-5000000</c:v>
                </c:pt>
                <c:pt idx="2">
                  <c:v>-5000000</c:v>
                </c:pt>
                <c:pt idx="3">
                  <c:v>-5000000</c:v>
                </c:pt>
                <c:pt idx="4">
                  <c:v>-5000000</c:v>
                </c:pt>
                <c:pt idx="5">
                  <c:v>-5000000</c:v>
                </c:pt>
                <c:pt idx="6">
                  <c:v>-5000000</c:v>
                </c:pt>
                <c:pt idx="7">
                  <c:v>-5000000</c:v>
                </c:pt>
                <c:pt idx="8">
                  <c:v>-5000000</c:v>
                </c:pt>
                <c:pt idx="9">
                  <c:v>-5000000</c:v>
                </c:pt>
                <c:pt idx="10">
                  <c:v>-5000000</c:v>
                </c:pt>
                <c:pt idx="11">
                  <c:v>-5000000</c:v>
                </c:pt>
                <c:pt idx="12">
                  <c:v>-5000000</c:v>
                </c:pt>
                <c:pt idx="13">
                  <c:v>-5000000</c:v>
                </c:pt>
                <c:pt idx="14">
                  <c:v>-5000000</c:v>
                </c:pt>
                <c:pt idx="15">
                  <c:v>-5000000</c:v>
                </c:pt>
                <c:pt idx="16">
                  <c:v>-5000000</c:v>
                </c:pt>
                <c:pt idx="17">
                  <c:v>-5000000</c:v>
                </c:pt>
                <c:pt idx="18">
                  <c:v>-5000000</c:v>
                </c:pt>
                <c:pt idx="19">
                  <c:v>-5000000</c:v>
                </c:pt>
                <c:pt idx="20">
                  <c:v>-5000000</c:v>
                </c:pt>
                <c:pt idx="21">
                  <c:v>-5000000</c:v>
                </c:pt>
                <c:pt idx="22">
                  <c:v>-5000000</c:v>
                </c:pt>
                <c:pt idx="23">
                  <c:v>-5000000</c:v>
                </c:pt>
                <c:pt idx="24">
                  <c:v>-5000000</c:v>
                </c:pt>
                <c:pt idx="25">
                  <c:v>-5000000</c:v>
                </c:pt>
                <c:pt idx="26">
                  <c:v>-5000000</c:v>
                </c:pt>
                <c:pt idx="27">
                  <c:v>-5000000</c:v>
                </c:pt>
                <c:pt idx="28">
                  <c:v>-5000000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EDA3-4B0C-83F0-1575BCE1A387}"/>
            </c:ext>
          </c:extLst>
        </c:ser>
        <c:ser>
          <c:idx val="4"/>
          <c:order val="9"/>
          <c:tx>
            <c:v>SContrMin</c:v>
          </c:tx>
          <c:spPr>
            <a:ln w="28575" cap="rnd">
              <a:noFill/>
              <a:round/>
            </a:ln>
            <a:effectLst/>
          </c:spPr>
          <c:marker>
            <c:symbol val="none"/>
          </c:marker>
          <c:dLbls>
            <c:dLbl>
              <c:idx val="21"/>
              <c:layout>
                <c:manualLayout>
                  <c:x val="-2.4365583646633153E-2"/>
                  <c:y val="-9.8211164830813869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EDA3-4B0C-83F0-1575BCE1A387}"/>
                </c:ext>
              </c:extLst>
            </c:dLbl>
            <c:dLbl>
              <c:idx val="23"/>
              <c:layout>
                <c:manualLayout>
                  <c:x val="-2.4365583646633299E-2"/>
                  <c:y val="1.9642232966162774E-2"/>
                </c:manualLayout>
              </c:layout>
              <c:numFmt formatCode="#,##0.0" sourceLinked="0"/>
              <c:spPr>
                <a:solidFill>
                  <a:schemeClr val="accent1">
                    <a:lumMod val="60000"/>
                    <a:lumOff val="40000"/>
                  </a:schemeClr>
                </a:solidFill>
                <a:ln>
                  <a:noFill/>
                </a:ln>
                <a:effectLst>
                  <a:softEdge rad="31750"/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EDA3-4B0C-83F0-1575BCE1A387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'CSSG_TGNL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'CSSG_TGNL (2)'!$AN$36:$AN$66</c:f>
              <c:numCache>
                <c:formatCode>General</c:formatCode>
                <c:ptCount val="31"/>
                <c:pt idx="0">
                  <c:v>#N/A</c:v>
                </c:pt>
                <c:pt idx="1">
                  <c:v>-4999992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-4999992</c:v>
                </c:pt>
                <c:pt idx="6">
                  <c:v>-4999992</c:v>
                </c:pt>
                <c:pt idx="7">
                  <c:v>#N/A</c:v>
                </c:pt>
                <c:pt idx="8">
                  <c:v>-4999992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-4999992</c:v>
                </c:pt>
                <c:pt idx="13">
                  <c:v>-4999992</c:v>
                </c:pt>
                <c:pt idx="14">
                  <c:v>-4999992</c:v>
                </c:pt>
                <c:pt idx="15">
                  <c:v>-4999992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-4999992</c:v>
                </c:pt>
                <c:pt idx="21">
                  <c:v>#N/A</c:v>
                </c:pt>
                <c:pt idx="22">
                  <c:v>-4999992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-4999992</c:v>
                </c:pt>
                <c:pt idx="27">
                  <c:v>-4999992</c:v>
                </c:pt>
                <c:pt idx="28">
                  <c:v>-4999992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EDA3-4B0C-83F0-1575BCE1A387}"/>
            </c:ext>
          </c:extLst>
        </c:ser>
        <c:ser>
          <c:idx val="5"/>
          <c:order val="10"/>
          <c:tx>
            <c:strRef>
              <c:f>'CSSG_TGNL (2)'!$AK$35</c:f>
              <c:strCache>
                <c:ptCount val="1"/>
                <c:pt idx="0">
                  <c:v>Max. ContrE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EDA3-4B0C-83F0-1575BCE1A387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EDA3-4B0C-83F0-1575BCE1A387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EDA3-4B0C-83F0-1575BCE1A387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EDA3-4B0C-83F0-1575BCE1A387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EDA3-4B0C-83F0-1575BCE1A387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EDA3-4B0C-83F0-1575BCE1A387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EDA3-4B0C-83F0-1575BCE1A387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EDA3-4B0C-83F0-1575BCE1A387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EDA3-4B0C-83F0-1575BCE1A387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EDA3-4B0C-83F0-1575BCE1A387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EDA3-4B0C-83F0-1575BCE1A387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EDA3-4B0C-83F0-1575BCE1A387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EDA3-4B0C-83F0-1575BCE1A387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EDA3-4B0C-83F0-1575BCE1A387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EDA3-4B0C-83F0-1575BCE1A387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EDA3-4B0C-83F0-1575BCE1A387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EDA3-4B0C-83F0-1575BCE1A387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EDA3-4B0C-83F0-1575BCE1A387}"/>
                </c:ext>
              </c:extLst>
            </c:dLbl>
            <c:dLbl>
              <c:idx val="18"/>
              <c:layout>
                <c:manualLayout>
                  <c:x val="-1.4961791739355948E-2"/>
                  <c:y val="-2.57113385990964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3-EDA3-4B0C-83F0-1575BCE1A387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EDA3-4B0C-83F0-1575BCE1A387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EDA3-4B0C-83F0-1575BCE1A387}"/>
                </c:ext>
              </c:extLst>
            </c:dLbl>
            <c:dLbl>
              <c:idx val="2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EDA3-4B0C-83F0-1575BCE1A387}"/>
                </c:ext>
              </c:extLst>
            </c:dLbl>
            <c:dLbl>
              <c:idx val="2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EDA3-4B0C-83F0-1575BCE1A387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EDA3-4B0C-83F0-1575BCE1A387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EDA3-4B0C-83F0-1575BCE1A387}"/>
                </c:ext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EDA3-4B0C-83F0-1575BCE1A387}"/>
                </c:ext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EDA3-4B0C-83F0-1575BCE1A387}"/>
                </c:ext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EDA3-4B0C-83F0-1575BCE1A387}"/>
                </c:ext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EDA3-4B0C-83F0-1575BCE1A387}"/>
                </c:ext>
              </c:extLst>
            </c:dLbl>
            <c:dLbl>
              <c:idx val="29"/>
              <c:layout>
                <c:manualLayout>
                  <c:x val="-8.7232307851851897E-3"/>
                  <c:y val="-2.42975404980287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EDA3-4B0C-83F0-1575BCE1A387}"/>
                </c:ext>
              </c:extLst>
            </c:dLbl>
            <c:numFmt formatCode="#,##0" sourceLinked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'CSSG_TGNL (2)'!$AK$36:$AK$66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206640000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F-EDA3-4B0C-83F0-1575BCE1A387}"/>
            </c:ext>
          </c:extLst>
        </c:ser>
        <c:ser>
          <c:idx val="6"/>
          <c:order val="11"/>
          <c:tx>
            <c:strRef>
              <c:f>'CSSG_TGNL (2)'!$AH$35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dPt>
            <c:idx val="2"/>
            <c:marker>
              <c:symbol val="triangle"/>
              <c:size val="5"/>
              <c:spPr>
                <a:solidFill>
                  <a:srgbClr val="FF9900"/>
                </a:solidFill>
                <a:ln w="9525">
                  <a:solidFill>
                    <a:srgbClr val="FF99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0-EDA3-4B0C-83F0-1575BCE1A387}"/>
              </c:ext>
            </c:extLst>
          </c:dPt>
          <c:dLbls>
            <c:dLbl>
              <c:idx val="17"/>
              <c:layout>
                <c:manualLayout>
                  <c:x val="1.152958351578391E-2"/>
                  <c:y val="-3.98353807379092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EDA3-4B0C-83F0-1575BCE1A387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'CSSG_TGNL (2)'!$AH$36:$AH$66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187083984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2-EDA3-4B0C-83F0-1575BCE1A387}"/>
            </c:ext>
          </c:extLst>
        </c:ser>
        <c:ser>
          <c:idx val="8"/>
          <c:order val="12"/>
          <c:spPr>
            <a:ln w="28575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'CSSG_TGNL (2)'!$X$36:$X$66</c:f>
              <c:numCache>
                <c:formatCode>General</c:formatCode>
                <c:ptCount val="31"/>
                <c:pt idx="0">
                  <c:v>200000000</c:v>
                </c:pt>
                <c:pt idx="1">
                  <c:v>200000000</c:v>
                </c:pt>
                <c:pt idx="2">
                  <c:v>200000000</c:v>
                </c:pt>
                <c:pt idx="3">
                  <c:v>200000000</c:v>
                </c:pt>
                <c:pt idx="4">
                  <c:v>200000000</c:v>
                </c:pt>
                <c:pt idx="5">
                  <c:v>200000000</c:v>
                </c:pt>
                <c:pt idx="6">
                  <c:v>200000000</c:v>
                </c:pt>
                <c:pt idx="7">
                  <c:v>200000000</c:v>
                </c:pt>
                <c:pt idx="8">
                  <c:v>200000000</c:v>
                </c:pt>
                <c:pt idx="9">
                  <c:v>200000000</c:v>
                </c:pt>
                <c:pt idx="10">
                  <c:v>200000000</c:v>
                </c:pt>
                <c:pt idx="11">
                  <c:v>200000000</c:v>
                </c:pt>
                <c:pt idx="12">
                  <c:v>200000000</c:v>
                </c:pt>
                <c:pt idx="13">
                  <c:v>200000000</c:v>
                </c:pt>
                <c:pt idx="14">
                  <c:v>200000000</c:v>
                </c:pt>
                <c:pt idx="15">
                  <c:v>200000000</c:v>
                </c:pt>
                <c:pt idx="16">
                  <c:v>200000000</c:v>
                </c:pt>
                <c:pt idx="17">
                  <c:v>200000000</c:v>
                </c:pt>
                <c:pt idx="18">
                  <c:v>200000000</c:v>
                </c:pt>
                <c:pt idx="19">
                  <c:v>200000000</c:v>
                </c:pt>
                <c:pt idx="20">
                  <c:v>200000000</c:v>
                </c:pt>
                <c:pt idx="21">
                  <c:v>200000000</c:v>
                </c:pt>
                <c:pt idx="22">
                  <c:v>200000000</c:v>
                </c:pt>
                <c:pt idx="23">
                  <c:v>200000000</c:v>
                </c:pt>
                <c:pt idx="24">
                  <c:v>200000000</c:v>
                </c:pt>
                <c:pt idx="25">
                  <c:v>200000000</c:v>
                </c:pt>
                <c:pt idx="26">
                  <c:v>200000000</c:v>
                </c:pt>
                <c:pt idx="27">
                  <c:v>200000000</c:v>
                </c:pt>
                <c:pt idx="28">
                  <c:v>200000000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3-EDA3-4B0C-83F0-1575BCE1A3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ax val="45351"/>
          <c:min val="45323"/>
        </c:scaling>
        <c:delete val="0"/>
        <c:axPos val="b"/>
        <c:numFmt formatCode="d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20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majorUnit val="40000000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ayout>
        <c:manualLayout>
          <c:xMode val="edge"/>
          <c:yMode val="edge"/>
          <c:x val="0.21108352147666565"/>
          <c:y val="0.92363312769391048"/>
          <c:w val="0.60629044783033237"/>
          <c:h val="6.5648838026029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5792707373460624E-2"/>
          <c:y val="0.14814814814814814"/>
          <c:w val="0.84254671587020735"/>
          <c:h val="0.62384149897929431"/>
        </c:manualLayout>
      </c:layout>
      <c:areaChart>
        <c:grouping val="standard"/>
        <c:varyColors val="0"/>
        <c:ser>
          <c:idx val="0"/>
          <c:order val="0"/>
          <c:tx>
            <c:strRef>
              <c:f>'TGNL_Utilização das capacidades'!$AI$420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  <a:effectLst/>
          </c:spPr>
          <c:cat>
            <c:strRef>
              <c:f>'TGNL_Utilização das capacidades'!$AH$421:$AH$432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capacidades'!$AI$421:$AI$432</c:f>
              <c:numCache>
                <c:formatCode>#,##0</c:formatCode>
                <c:ptCount val="12"/>
                <c:pt idx="0">
                  <c:v>6200000000</c:v>
                </c:pt>
                <c:pt idx="1">
                  <c:v>5800000000</c:v>
                </c:pt>
                <c:pt idx="2">
                  <c:v>6200000000</c:v>
                </c:pt>
                <c:pt idx="3">
                  <c:v>6000000000</c:v>
                </c:pt>
                <c:pt idx="4">
                  <c:v>6200000000</c:v>
                </c:pt>
                <c:pt idx="5">
                  <c:v>6000000000</c:v>
                </c:pt>
                <c:pt idx="6">
                  <c:v>6200000000</c:v>
                </c:pt>
                <c:pt idx="7">
                  <c:v>6200000000</c:v>
                </c:pt>
                <c:pt idx="8">
                  <c:v>6000000000</c:v>
                </c:pt>
                <c:pt idx="9">
                  <c:v>6200000000</c:v>
                </c:pt>
                <c:pt idx="10">
                  <c:v>6000000000</c:v>
                </c:pt>
                <c:pt idx="11">
                  <c:v>6000000000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D2-4423-BD7E-C7B6C03FEF66}"/>
            </c:ext>
          </c:extLst>
        </c:ser>
        <c:ser>
          <c:idx val="1"/>
          <c:order val="1"/>
          <c:tx>
            <c:strRef>
              <c:f>'TGNL_Utilização das capacidades'!$AR$420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alpha val="40000"/>
              </a:schemeClr>
            </a:solidFill>
            <a:ln>
              <a:noFill/>
            </a:ln>
            <a:effectLst/>
          </c:spPr>
          <c:cat>
            <c:strRef>
              <c:f>'TGNL_Utilização das capacidades'!$AH$421:$AH$432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capacidades'!$AR$421:$AR$422</c:f>
              <c:numCache>
                <c:formatCode>#,##0</c:formatCode>
                <c:ptCount val="2"/>
                <c:pt idx="0">
                  <c:v>6206705600</c:v>
                </c:pt>
                <c:pt idx="1">
                  <c:v>5814356668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DD2-4423-BD7E-C7B6C03FEF66}"/>
            </c:ext>
          </c:extLst>
        </c:ser>
        <c:ser>
          <c:idx val="4"/>
          <c:order val="4"/>
          <c:tx>
            <c:strRef>
              <c:f>'TGNL_Utilização das capacidades'!$AI$420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cat>
            <c:strRef>
              <c:f>'TGNL_Utilização das capacidades'!$AH$421:$AH$432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capacidades'!$AN$421:$AN$432</c:f>
              <c:numCache>
                <c:formatCode>#,##0</c:formatCode>
                <c:ptCount val="12"/>
                <c:pt idx="0">
                  <c:v>-155000000</c:v>
                </c:pt>
                <c:pt idx="1">
                  <c:v>-145000000</c:v>
                </c:pt>
                <c:pt idx="2">
                  <c:v>-155000000</c:v>
                </c:pt>
                <c:pt idx="3">
                  <c:v>-150000000</c:v>
                </c:pt>
                <c:pt idx="4">
                  <c:v>-155000000</c:v>
                </c:pt>
                <c:pt idx="5">
                  <c:v>-150000000</c:v>
                </c:pt>
                <c:pt idx="6">
                  <c:v>-155000000</c:v>
                </c:pt>
                <c:pt idx="7">
                  <c:v>-155000000</c:v>
                </c:pt>
                <c:pt idx="8">
                  <c:v>-150000000</c:v>
                </c:pt>
                <c:pt idx="9">
                  <c:v>-155000000</c:v>
                </c:pt>
                <c:pt idx="10">
                  <c:v>-150000000</c:v>
                </c:pt>
                <c:pt idx="11">
                  <c:v>-150000000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DD2-4423-BD7E-C7B6C03FEF66}"/>
            </c:ext>
          </c:extLst>
        </c:ser>
        <c:ser>
          <c:idx val="5"/>
          <c:order val="5"/>
          <c:tx>
            <c:strRef>
              <c:f>'TGNL_Utilização das capacidades'!$AJ$420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cat>
            <c:strRef>
              <c:f>'TGNL_Utilização das capacidades'!$AH$421:$AH$432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capacidades'!$AO$421:$AO$424</c:f>
              <c:numCache>
                <c:formatCode>#,##0</c:formatCode>
                <c:ptCount val="4"/>
                <c:pt idx="0">
                  <c:v>-67089640</c:v>
                </c:pt>
                <c:pt idx="1">
                  <c:v>-119053131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DD2-4423-BD7E-C7B6C03FEF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1551152"/>
        <c:axId val="891558368"/>
      </c:areaChart>
      <c:barChart>
        <c:barDir val="col"/>
        <c:grouping val="clustered"/>
        <c:varyColors val="0"/>
        <c:ser>
          <c:idx val="2"/>
          <c:order val="2"/>
          <c:tx>
            <c:strRef>
              <c:f>'TGNL_Utilização das capacidades'!$AK$420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2B"/>
              </a:solidFill>
            </a:ln>
            <a:effectLst/>
          </c:spPr>
          <c:invertIfNegative val="0"/>
          <c:cat>
            <c:strRef>
              <c:f>'TGNL_Utilização das capacidades'!$AH$421:$AH$424</c:f>
              <c:strCache>
                <c:ptCount val="4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</c:strCache>
            </c:strRef>
          </c:cat>
          <c:val>
            <c:numRef>
              <c:f>'TGNL_Utilização das capacidades'!$AK$421:$AK$432</c:f>
              <c:numCache>
                <c:formatCode>#,##0</c:formatCode>
                <c:ptCount val="12"/>
                <c:pt idx="0">
                  <c:v>4007189942</c:v>
                </c:pt>
                <c:pt idx="1">
                  <c:v>3855365788</c:v>
                </c:pt>
                <c:pt idx="2">
                  <c:v>0</c:v>
                </c:pt>
                <c:pt idx="3">
                  <c:v>#N/A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D2-4423-BD7E-C7B6C03FEF66}"/>
            </c:ext>
          </c:extLst>
        </c:ser>
        <c:ser>
          <c:idx val="6"/>
          <c:order val="6"/>
          <c:tx>
            <c:strRef>
              <c:f>'TGNL_Utilização das capacidades'!$AP$420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2B"/>
              </a:solidFill>
            </a:ln>
            <a:effectLst/>
          </c:spPr>
          <c:invertIfNegative val="0"/>
          <c:cat>
            <c:strRef>
              <c:f>'TGNL_Utilização das capacidades'!$AH$421:$AH$424</c:f>
              <c:strCache>
                <c:ptCount val="4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</c:strCache>
            </c:strRef>
          </c:cat>
          <c:val>
            <c:numRef>
              <c:f>'TGNL_Utilização das capacidades'!$AP$421:$AP$424</c:f>
              <c:numCache>
                <c:formatCode>#,##0</c:formatCode>
                <c:ptCount val="4"/>
                <c:pt idx="0">
                  <c:v>-40393984</c:v>
                </c:pt>
                <c:pt idx="1">
                  <c:v>-52151000</c:v>
                </c:pt>
                <c:pt idx="2">
                  <c:v>0</c:v>
                </c:pt>
                <c:pt idx="3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DD2-4423-BD7E-C7B6C03FEF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1551152"/>
        <c:axId val="891558368"/>
      </c:barChart>
      <c:lineChart>
        <c:grouping val="standard"/>
        <c:varyColors val="0"/>
        <c:ser>
          <c:idx val="3"/>
          <c:order val="3"/>
          <c:tx>
            <c:strRef>
              <c:f>'TGNL_Utilização das capacidades'!$AL$419</c:f>
              <c:strCache>
                <c:ptCount val="1"/>
                <c:pt idx="0">
                  <c:v>Físico Entrada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'TGNL_Utilização das capacidades'!$B$91:$B$102</c:f>
              <c:strCache>
                <c:ptCount val="1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</c:v>
                </c:pt>
                <c:pt idx="4">
                  <c:v>Mai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Set</c:v>
                </c:pt>
                <c:pt idx="9">
                  <c:v>Out</c:v>
                </c:pt>
                <c:pt idx="10">
                  <c:v>Nov</c:v>
                </c:pt>
                <c:pt idx="11">
                  <c:v>Dez</c:v>
                </c:pt>
              </c:strCache>
            </c:strRef>
          </c:cat>
          <c:val>
            <c:numRef>
              <c:f>'TGNL_Utilização das capacidades'!$AL$421:$AL$422</c:f>
              <c:numCache>
                <c:formatCode>#,##0</c:formatCode>
                <c:ptCount val="2"/>
                <c:pt idx="0">
                  <c:v>3975104982</c:v>
                </c:pt>
                <c:pt idx="1">
                  <c:v>3795393024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9DD2-4423-BD7E-C7B6C03FEF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91551152"/>
        <c:axId val="891558368"/>
      </c:lineChart>
      <c:catAx>
        <c:axId val="891551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91558368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89155836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91551152"/>
        <c:crosses val="autoZero"/>
        <c:crossBetween val="midCat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legendEntry>
        <c:idx val="5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016089661201234E-2"/>
          <c:y val="4.266449648214804E-2"/>
          <c:w val="0.90896024452595403"/>
          <c:h val="0.75879705905759021"/>
        </c:manualLayout>
      </c:layout>
      <c:areaChart>
        <c:grouping val="standard"/>
        <c:varyColors val="0"/>
        <c:ser>
          <c:idx val="0"/>
          <c:order val="0"/>
          <c:tx>
            <c:strRef>
              <c:f>'CSSG_AS (2)'!$C$35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'CSSG_AS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'CSSG_AS (2)'!$C$36:$C$66</c:f>
              <c:numCache>
                <c:formatCode>General</c:formatCode>
                <c:ptCount val="31"/>
                <c:pt idx="0">
                  <c:v>85680000</c:v>
                </c:pt>
                <c:pt idx="1">
                  <c:v>85680000</c:v>
                </c:pt>
                <c:pt idx="2">
                  <c:v>53550000</c:v>
                </c:pt>
                <c:pt idx="3">
                  <c:v>85680000</c:v>
                </c:pt>
                <c:pt idx="4">
                  <c:v>85680000</c:v>
                </c:pt>
                <c:pt idx="5">
                  <c:v>85680000</c:v>
                </c:pt>
                <c:pt idx="6">
                  <c:v>85680000</c:v>
                </c:pt>
                <c:pt idx="7">
                  <c:v>85680000</c:v>
                </c:pt>
                <c:pt idx="8">
                  <c:v>85680000</c:v>
                </c:pt>
                <c:pt idx="9">
                  <c:v>53550000</c:v>
                </c:pt>
                <c:pt idx="10">
                  <c:v>85680000</c:v>
                </c:pt>
                <c:pt idx="11">
                  <c:v>85680000</c:v>
                </c:pt>
                <c:pt idx="12">
                  <c:v>85680000</c:v>
                </c:pt>
                <c:pt idx="13">
                  <c:v>85680000</c:v>
                </c:pt>
                <c:pt idx="14">
                  <c:v>85680000</c:v>
                </c:pt>
                <c:pt idx="15">
                  <c:v>85680000</c:v>
                </c:pt>
                <c:pt idx="16">
                  <c:v>53550000</c:v>
                </c:pt>
                <c:pt idx="17">
                  <c:v>85680000</c:v>
                </c:pt>
                <c:pt idx="18">
                  <c:v>85680000</c:v>
                </c:pt>
                <c:pt idx="19">
                  <c:v>85680000</c:v>
                </c:pt>
                <c:pt idx="20">
                  <c:v>85680000</c:v>
                </c:pt>
                <c:pt idx="21">
                  <c:v>85680000</c:v>
                </c:pt>
                <c:pt idx="22">
                  <c:v>85680000</c:v>
                </c:pt>
                <c:pt idx="23">
                  <c:v>53550000</c:v>
                </c:pt>
                <c:pt idx="24">
                  <c:v>85680000</c:v>
                </c:pt>
                <c:pt idx="25">
                  <c:v>85680000</c:v>
                </c:pt>
                <c:pt idx="26">
                  <c:v>85680000</c:v>
                </c:pt>
                <c:pt idx="27">
                  <c:v>85680000</c:v>
                </c:pt>
                <c:pt idx="28">
                  <c:v>85680000</c:v>
                </c:pt>
                <c:pt idx="29">
                  <c:v>85680000</c:v>
                </c:pt>
                <c:pt idx="30">
                  <c:v>53550000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E0-4356-8447-A64E5DC47116}"/>
            </c:ext>
          </c:extLst>
        </c:ser>
        <c:ser>
          <c:idx val="8"/>
          <c:order val="1"/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'CSSG_AS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'CSSG_AS (2)'!$J$36:$J$66</c:f>
              <c:numCache>
                <c:formatCode>General</c:formatCode>
                <c:ptCount val="31"/>
                <c:pt idx="0">
                  <c:v>-24000000</c:v>
                </c:pt>
                <c:pt idx="1">
                  <c:v>-24000000</c:v>
                </c:pt>
                <c:pt idx="2">
                  <c:v>-15000000</c:v>
                </c:pt>
                <c:pt idx="3">
                  <c:v>-24000000</c:v>
                </c:pt>
                <c:pt idx="4">
                  <c:v>-24000000</c:v>
                </c:pt>
                <c:pt idx="5">
                  <c:v>-24000000</c:v>
                </c:pt>
                <c:pt idx="6">
                  <c:v>-24000000</c:v>
                </c:pt>
                <c:pt idx="7">
                  <c:v>-24000000</c:v>
                </c:pt>
                <c:pt idx="8">
                  <c:v>-24000000</c:v>
                </c:pt>
                <c:pt idx="9">
                  <c:v>-15000000</c:v>
                </c:pt>
                <c:pt idx="10">
                  <c:v>-24000000</c:v>
                </c:pt>
                <c:pt idx="11">
                  <c:v>-24000000</c:v>
                </c:pt>
                <c:pt idx="12">
                  <c:v>-24000000</c:v>
                </c:pt>
                <c:pt idx="13">
                  <c:v>-24000000</c:v>
                </c:pt>
                <c:pt idx="14">
                  <c:v>-24000000</c:v>
                </c:pt>
                <c:pt idx="15">
                  <c:v>-24000000</c:v>
                </c:pt>
                <c:pt idx="16">
                  <c:v>-15000000</c:v>
                </c:pt>
                <c:pt idx="17">
                  <c:v>-24000000</c:v>
                </c:pt>
                <c:pt idx="18">
                  <c:v>-24000000</c:v>
                </c:pt>
                <c:pt idx="19">
                  <c:v>-24000000</c:v>
                </c:pt>
                <c:pt idx="20">
                  <c:v>-24000000</c:v>
                </c:pt>
                <c:pt idx="21">
                  <c:v>-24000000</c:v>
                </c:pt>
                <c:pt idx="22">
                  <c:v>-24000000</c:v>
                </c:pt>
                <c:pt idx="23">
                  <c:v>-15000000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-24000000</c:v>
                </c:pt>
                <c:pt idx="28">
                  <c:v>-24000000</c:v>
                </c:pt>
                <c:pt idx="29">
                  <c:v>-24000000</c:v>
                </c:pt>
                <c:pt idx="30">
                  <c:v>-15000000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E0-4356-8447-A64E5DC47116}"/>
            </c:ext>
          </c:extLst>
        </c:ser>
        <c:ser>
          <c:idx val="1"/>
          <c:order val="2"/>
          <c:tx>
            <c:strRef>
              <c:f>'CSSG_AS (2)'!$F$35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'CSSG_AS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'CSSG_AS (2)'!$F$36:$F$66</c:f>
              <c:numCache>
                <c:formatCode>General</c:formatCode>
                <c:ptCount val="31"/>
                <c:pt idx="0">
                  <c:v>85680000</c:v>
                </c:pt>
                <c:pt idx="1">
                  <c:v>12064944</c:v>
                </c:pt>
                <c:pt idx="2">
                  <c:v>39168384</c:v>
                </c:pt>
                <c:pt idx="3">
                  <c:v>31752912</c:v>
                </c:pt>
                <c:pt idx="4">
                  <c:v>24000000</c:v>
                </c:pt>
                <c:pt idx="5">
                  <c:v>24000000</c:v>
                </c:pt>
                <c:pt idx="6">
                  <c:v>24000000</c:v>
                </c:pt>
                <c:pt idx="7">
                  <c:v>32733750</c:v>
                </c:pt>
                <c:pt idx="8">
                  <c:v>32819992</c:v>
                </c:pt>
                <c:pt idx="9">
                  <c:v>33012104</c:v>
                </c:pt>
                <c:pt idx="10">
                  <c:v>44836296</c:v>
                </c:pt>
                <c:pt idx="11">
                  <c:v>16450020</c:v>
                </c:pt>
                <c:pt idx="12">
                  <c:v>2600000</c:v>
                </c:pt>
                <c:pt idx="13">
                  <c:v>833352</c:v>
                </c:pt>
                <c:pt idx="14">
                  <c:v>3096688</c:v>
                </c:pt>
                <c:pt idx="15">
                  <c:v>3266664</c:v>
                </c:pt>
                <c:pt idx="16">
                  <c:v>5426688</c:v>
                </c:pt>
                <c:pt idx="17">
                  <c:v>7133960</c:v>
                </c:pt>
                <c:pt idx="18">
                  <c:v>1444980</c:v>
                </c:pt>
                <c:pt idx="19">
                  <c:v>2366664</c:v>
                </c:pt>
                <c:pt idx="20">
                  <c:v>2366664</c:v>
                </c:pt>
                <c:pt idx="21">
                  <c:v>8318668</c:v>
                </c:pt>
                <c:pt idx="22">
                  <c:v>5691672</c:v>
                </c:pt>
                <c:pt idx="23">
                  <c:v>3390667</c:v>
                </c:pt>
                <c:pt idx="24">
                  <c:v>3366648</c:v>
                </c:pt>
                <c:pt idx="25">
                  <c:v>3616668</c:v>
                </c:pt>
                <c:pt idx="26">
                  <c:v>2266680</c:v>
                </c:pt>
                <c:pt idx="27">
                  <c:v>2266680</c:v>
                </c:pt>
                <c:pt idx="28">
                  <c:v>4486680</c:v>
                </c:pt>
                <c:pt idx="29">
                  <c:v>2666676</c:v>
                </c:pt>
                <c:pt idx="30">
                  <c:v>3146692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CE0-4356-8447-A64E5DC47116}"/>
            </c:ext>
          </c:extLst>
        </c:ser>
        <c:ser>
          <c:idx val="7"/>
          <c:order val="5"/>
          <c:tx>
            <c:strRef>
              <c:f>'CSSG_AS (2)'!$K$35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'CSSG_AS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'CSSG_AS (2)'!$K$36:$K$66</c:f>
              <c:numCache>
                <c:formatCode>General</c:formatCode>
                <c:ptCount val="31"/>
                <c:pt idx="0">
                  <c:v>17741664</c:v>
                </c:pt>
                <c:pt idx="1">
                  <c:v>2680008</c:v>
                </c:pt>
                <c:pt idx="2">
                  <c:v>2302152</c:v>
                </c:pt>
                <c:pt idx="3">
                  <c:v>23952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5000004</c:v>
                </c:pt>
                <c:pt idx="9">
                  <c:v>8125000</c:v>
                </c:pt>
                <c:pt idx="10">
                  <c:v>0</c:v>
                </c:pt>
                <c:pt idx="11">
                  <c:v>2000000</c:v>
                </c:pt>
                <c:pt idx="12">
                  <c:v>2700000</c:v>
                </c:pt>
                <c:pt idx="13">
                  <c:v>13950000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9000000</c:v>
                </c:pt>
                <c:pt idx="19">
                  <c:v>3024000</c:v>
                </c:pt>
                <c:pt idx="20">
                  <c:v>20250000</c:v>
                </c:pt>
                <c:pt idx="21">
                  <c:v>24000000</c:v>
                </c:pt>
                <c:pt idx="22">
                  <c:v>24000000</c:v>
                </c:pt>
                <c:pt idx="23">
                  <c:v>15000000</c:v>
                </c:pt>
                <c:pt idx="24">
                  <c:v>24000000</c:v>
                </c:pt>
                <c:pt idx="25">
                  <c:v>24000000</c:v>
                </c:pt>
                <c:pt idx="26">
                  <c:v>24000000</c:v>
                </c:pt>
                <c:pt idx="27">
                  <c:v>24000000</c:v>
                </c:pt>
                <c:pt idx="28">
                  <c:v>24000000</c:v>
                </c:pt>
                <c:pt idx="29">
                  <c:v>24000000</c:v>
                </c:pt>
                <c:pt idx="30">
                  <c:v>15000000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CE0-4356-8447-A64E5DC471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3"/>
          <c:tx>
            <c:strRef>
              <c:f>'CSSG_AS (2)'!$G$35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CE0-4356-8447-A64E5DC47116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'CSSG_AS (2)'!$G$36:$G$66</c:f>
              <c:numCache>
                <c:formatCode>General</c:formatCode>
                <c:ptCount val="31"/>
                <c:pt idx="0">
                  <c:v>10000000</c:v>
                </c:pt>
                <c:pt idx="1">
                  <c:v>12064944</c:v>
                </c:pt>
                <c:pt idx="2">
                  <c:v>39168364</c:v>
                </c:pt>
                <c:pt idx="3">
                  <c:v>30139992</c:v>
                </c:pt>
                <c:pt idx="4">
                  <c:v>24000000</c:v>
                </c:pt>
                <c:pt idx="5">
                  <c:v>19500000</c:v>
                </c:pt>
                <c:pt idx="6">
                  <c:v>10000000</c:v>
                </c:pt>
                <c:pt idx="7">
                  <c:v>21622530</c:v>
                </c:pt>
                <c:pt idx="8">
                  <c:v>31877416</c:v>
                </c:pt>
                <c:pt idx="9">
                  <c:v>33010008</c:v>
                </c:pt>
                <c:pt idx="10">
                  <c:v>44836278</c:v>
                </c:pt>
                <c:pt idx="11">
                  <c:v>8950016</c:v>
                </c:pt>
                <c:pt idx="12">
                  <c:v>2600000</c:v>
                </c:pt>
                <c:pt idx="13">
                  <c:v>833337</c:v>
                </c:pt>
                <c:pt idx="14">
                  <c:v>3006667</c:v>
                </c:pt>
                <c:pt idx="15">
                  <c:v>3136667</c:v>
                </c:pt>
                <c:pt idx="16">
                  <c:v>5076683</c:v>
                </c:pt>
                <c:pt idx="17">
                  <c:v>5846667</c:v>
                </c:pt>
                <c:pt idx="18">
                  <c:v>1344996</c:v>
                </c:pt>
                <c:pt idx="19">
                  <c:v>2266667</c:v>
                </c:pt>
                <c:pt idx="20">
                  <c:v>2266667</c:v>
                </c:pt>
                <c:pt idx="21">
                  <c:v>8216667</c:v>
                </c:pt>
                <c:pt idx="22">
                  <c:v>5316667</c:v>
                </c:pt>
                <c:pt idx="23">
                  <c:v>3126667</c:v>
                </c:pt>
                <c:pt idx="24">
                  <c:v>3166667</c:v>
                </c:pt>
                <c:pt idx="25">
                  <c:v>3179161</c:v>
                </c:pt>
                <c:pt idx="26">
                  <c:v>2266667</c:v>
                </c:pt>
                <c:pt idx="27">
                  <c:v>2266667</c:v>
                </c:pt>
                <c:pt idx="28">
                  <c:v>3961667</c:v>
                </c:pt>
                <c:pt idx="29">
                  <c:v>2666663</c:v>
                </c:pt>
                <c:pt idx="30">
                  <c:v>3146667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CE0-4356-8447-A64E5DC47116}"/>
            </c:ext>
          </c:extLst>
        </c:ser>
        <c:ser>
          <c:idx val="9"/>
          <c:order val="6"/>
          <c:tx>
            <c:v>EUtilizaçãomax</c:v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1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CE0-4356-8447-A64E5DC47116}"/>
                </c:ext>
              </c:extLst>
            </c:dLbl>
            <c:numFmt formatCode="#,##0" sourceLinked="0"/>
            <c:spPr>
              <a:solidFill>
                <a:srgbClr val="70AD47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'CSSG_AS (2)'!$N$36:$N$66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44836278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CE0-4356-8447-A64E5DC47116}"/>
            </c:ext>
          </c:extLst>
        </c:ser>
        <c:ser>
          <c:idx val="12"/>
          <c:order val="7"/>
          <c:tx>
            <c:strRef>
              <c:f>'CSSG_AS (2)'!$L$35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37788C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3CE0-4356-8447-A64E5DC47116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'CSSG_AS (2)'!$L$36:$L$66</c:f>
              <c:numCache>
                <c:formatCode>General</c:formatCode>
                <c:ptCount val="31"/>
                <c:pt idx="0">
                  <c:v>-6911632</c:v>
                </c:pt>
                <c:pt idx="1">
                  <c:v>-2250000</c:v>
                </c:pt>
                <c:pt idx="2">
                  <c:v>-1870000</c:v>
                </c:pt>
                <c:pt idx="3">
                  <c:v>-23950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-5000004</c:v>
                </c:pt>
                <c:pt idx="9">
                  <c:v>-5600000</c:v>
                </c:pt>
                <c:pt idx="10">
                  <c:v>0</c:v>
                </c:pt>
                <c:pt idx="11">
                  <c:v>-2000000</c:v>
                </c:pt>
                <c:pt idx="12">
                  <c:v>-2100000</c:v>
                </c:pt>
                <c:pt idx="13">
                  <c:v>-12840200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-3019500</c:v>
                </c:pt>
                <c:pt idx="20">
                  <c:v>-20250000</c:v>
                </c:pt>
                <c:pt idx="21">
                  <c:v>-24000000</c:v>
                </c:pt>
                <c:pt idx="22">
                  <c:v>-24000000</c:v>
                </c:pt>
                <c:pt idx="23">
                  <c:v>-14976000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-22722750</c:v>
                </c:pt>
                <c:pt idx="28">
                  <c:v>-24000000</c:v>
                </c:pt>
                <c:pt idx="29">
                  <c:v>-24000000</c:v>
                </c:pt>
                <c:pt idx="30">
                  <c:v>-15000000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3CE0-4356-8447-A64E5DC47116}"/>
            </c:ext>
          </c:extLst>
        </c:ser>
        <c:ser>
          <c:idx val="11"/>
          <c:order val="14"/>
          <c:tx>
            <c:strRef>
              <c:f>'CSSG_AS (2)'!$S$35</c:f>
              <c:strCache>
                <c:ptCount val="1"/>
                <c:pt idx="0">
                  <c:v>Maior Uti. Saida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2B"/>
              </a:solidFill>
            </a:ln>
            <a:effectLst/>
          </c:spPr>
          <c:invertIfNegative val="0"/>
          <c:val>
            <c:numRef>
              <c:f>'CSSG_AS (2)'!$S$36:$S$66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-24000000</c:v>
                </c:pt>
                <c:pt idx="22">
                  <c:v>-24000000</c:v>
                </c:pt>
                <c:pt idx="23">
                  <c:v>#N/A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#N/A</c:v>
                </c:pt>
                <c:pt idx="28">
                  <c:v>-24000000</c:v>
                </c:pt>
                <c:pt idx="29">
                  <c:v>-24000000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CE0-4356-8447-A64E5DC471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403056"/>
        <c:axId val="569404040"/>
      </c:barChart>
      <c:lineChart>
        <c:grouping val="standard"/>
        <c:varyColors val="0"/>
        <c:ser>
          <c:idx val="3"/>
          <c:order val="4"/>
          <c:tx>
            <c:strRef>
              <c:f>'CSSG_AS (2)'!$I$35</c:f>
              <c:strCache>
                <c:ptCount val="1"/>
                <c:pt idx="0">
                  <c:v>Físico Líquido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D-3CE0-4356-8447-A64E5DC47116}"/>
              </c:ext>
            </c:extLst>
          </c:dPt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'CSSG_AS (2)'!$I$36:$I$66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68251282</c:v>
                </c:pt>
                <c:pt idx="3">
                  <c:v>38631796</c:v>
                </c:pt>
                <c:pt idx="4">
                  <c:v>0</c:v>
                </c:pt>
                <c:pt idx="5">
                  <c:v>31684601</c:v>
                </c:pt>
                <c:pt idx="6">
                  <c:v>29166349</c:v>
                </c:pt>
                <c:pt idx="7">
                  <c:v>56743162</c:v>
                </c:pt>
                <c:pt idx="8">
                  <c:v>0</c:v>
                </c:pt>
                <c:pt idx="9">
                  <c:v>31854853</c:v>
                </c:pt>
                <c:pt idx="10">
                  <c:v>42250565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-9148000</c:v>
                </c:pt>
                <c:pt idx="16">
                  <c:v>0</c:v>
                </c:pt>
                <c:pt idx="17">
                  <c:v>0</c:v>
                </c:pt>
                <c:pt idx="18">
                  <c:v>29161692</c:v>
                </c:pt>
                <c:pt idx="19">
                  <c:v>-22670000</c:v>
                </c:pt>
                <c:pt idx="20">
                  <c:v>-26331000</c:v>
                </c:pt>
                <c:pt idx="21">
                  <c:v>-11544000</c:v>
                </c:pt>
                <c:pt idx="22">
                  <c:v>-23082000</c:v>
                </c:pt>
                <c:pt idx="23">
                  <c:v>-15195000</c:v>
                </c:pt>
                <c:pt idx="24">
                  <c:v>-25986000</c:v>
                </c:pt>
                <c:pt idx="25">
                  <c:v>-24469000</c:v>
                </c:pt>
                <c:pt idx="26">
                  <c:v>-24693000</c:v>
                </c:pt>
                <c:pt idx="27">
                  <c:v>-24149000</c:v>
                </c:pt>
                <c:pt idx="28">
                  <c:v>-23652000</c:v>
                </c:pt>
                <c:pt idx="29">
                  <c:v>-14588000</c:v>
                </c:pt>
                <c:pt idx="30">
                  <c:v>-22704000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3CE0-4356-8447-A64E5DC47116}"/>
            </c:ext>
          </c:extLst>
        </c:ser>
        <c:ser>
          <c:idx val="14"/>
          <c:order val="8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9"/>
              <c:layout>
                <c:manualLayout>
                  <c:x val="-5.8245323469690323E-2"/>
                  <c:y val="-6.3276822646525701E-3"/>
                </c:manualLayout>
              </c:layout>
              <c:spPr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3CE0-4356-8447-A64E5DC4711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'CSSG_AS (2)'!$C$36:$C$66</c:f>
              <c:numCache>
                <c:formatCode>General</c:formatCode>
                <c:ptCount val="31"/>
                <c:pt idx="0">
                  <c:v>85680000</c:v>
                </c:pt>
                <c:pt idx="1">
                  <c:v>85680000</c:v>
                </c:pt>
                <c:pt idx="2">
                  <c:v>53550000</c:v>
                </c:pt>
                <c:pt idx="3">
                  <c:v>85680000</c:v>
                </c:pt>
                <c:pt idx="4">
                  <c:v>85680000</c:v>
                </c:pt>
                <c:pt idx="5">
                  <c:v>85680000</c:v>
                </c:pt>
                <c:pt idx="6">
                  <c:v>85680000</c:v>
                </c:pt>
                <c:pt idx="7">
                  <c:v>85680000</c:v>
                </c:pt>
                <c:pt idx="8">
                  <c:v>85680000</c:v>
                </c:pt>
                <c:pt idx="9">
                  <c:v>53550000</c:v>
                </c:pt>
                <c:pt idx="10">
                  <c:v>85680000</c:v>
                </c:pt>
                <c:pt idx="11">
                  <c:v>85680000</c:v>
                </c:pt>
                <c:pt idx="12">
                  <c:v>85680000</c:v>
                </c:pt>
                <c:pt idx="13">
                  <c:v>85680000</c:v>
                </c:pt>
                <c:pt idx="14">
                  <c:v>85680000</c:v>
                </c:pt>
                <c:pt idx="15">
                  <c:v>85680000</c:v>
                </c:pt>
                <c:pt idx="16">
                  <c:v>53550000</c:v>
                </c:pt>
                <c:pt idx="17">
                  <c:v>85680000</c:v>
                </c:pt>
                <c:pt idx="18">
                  <c:v>85680000</c:v>
                </c:pt>
                <c:pt idx="19">
                  <c:v>85680000</c:v>
                </c:pt>
                <c:pt idx="20">
                  <c:v>85680000</c:v>
                </c:pt>
                <c:pt idx="21">
                  <c:v>85680000</c:v>
                </c:pt>
                <c:pt idx="22">
                  <c:v>85680000</c:v>
                </c:pt>
                <c:pt idx="23">
                  <c:v>53550000</c:v>
                </c:pt>
                <c:pt idx="24">
                  <c:v>85680000</c:v>
                </c:pt>
                <c:pt idx="25">
                  <c:v>85680000</c:v>
                </c:pt>
                <c:pt idx="26">
                  <c:v>85680000</c:v>
                </c:pt>
                <c:pt idx="27">
                  <c:v>85680000</c:v>
                </c:pt>
                <c:pt idx="28">
                  <c:v>85680000</c:v>
                </c:pt>
                <c:pt idx="29">
                  <c:v>85680000</c:v>
                </c:pt>
                <c:pt idx="30">
                  <c:v>53550000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3CE0-4356-8447-A64E5DC47116}"/>
            </c:ext>
          </c:extLst>
        </c:ser>
        <c:ser>
          <c:idx val="15"/>
          <c:order val="9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9"/>
              <c:layout>
                <c:manualLayout>
                  <c:x val="-1.4934698325561606E-3"/>
                  <c:y val="3.4802252455589024E-2"/>
                </c:manualLayout>
              </c:layout>
              <c:spPr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3CE0-4356-8447-A64E5DC4711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'CSSG_AS (2)'!$J$36:$J$66</c:f>
              <c:numCache>
                <c:formatCode>General</c:formatCode>
                <c:ptCount val="31"/>
                <c:pt idx="0">
                  <c:v>-24000000</c:v>
                </c:pt>
                <c:pt idx="1">
                  <c:v>-24000000</c:v>
                </c:pt>
                <c:pt idx="2">
                  <c:v>-15000000</c:v>
                </c:pt>
                <c:pt idx="3">
                  <c:v>-24000000</c:v>
                </c:pt>
                <c:pt idx="4">
                  <c:v>-24000000</c:v>
                </c:pt>
                <c:pt idx="5">
                  <c:v>-24000000</c:v>
                </c:pt>
                <c:pt idx="6">
                  <c:v>-24000000</c:v>
                </c:pt>
                <c:pt idx="7">
                  <c:v>-24000000</c:v>
                </c:pt>
                <c:pt idx="8">
                  <c:v>-24000000</c:v>
                </c:pt>
                <c:pt idx="9">
                  <c:v>-15000000</c:v>
                </c:pt>
                <c:pt idx="10">
                  <c:v>-24000000</c:v>
                </c:pt>
                <c:pt idx="11">
                  <c:v>-24000000</c:v>
                </c:pt>
                <c:pt idx="12">
                  <c:v>-24000000</c:v>
                </c:pt>
                <c:pt idx="13">
                  <c:v>-24000000</c:v>
                </c:pt>
                <c:pt idx="14">
                  <c:v>-24000000</c:v>
                </c:pt>
                <c:pt idx="15">
                  <c:v>-24000000</c:v>
                </c:pt>
                <c:pt idx="16">
                  <c:v>-15000000</c:v>
                </c:pt>
                <c:pt idx="17">
                  <c:v>-24000000</c:v>
                </c:pt>
                <c:pt idx="18">
                  <c:v>-24000000</c:v>
                </c:pt>
                <c:pt idx="19">
                  <c:v>-24000000</c:v>
                </c:pt>
                <c:pt idx="20">
                  <c:v>-24000000</c:v>
                </c:pt>
                <c:pt idx="21">
                  <c:v>-24000000</c:v>
                </c:pt>
                <c:pt idx="22">
                  <c:v>-24000000</c:v>
                </c:pt>
                <c:pt idx="23">
                  <c:v>-15000000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-24000000</c:v>
                </c:pt>
                <c:pt idx="28">
                  <c:v>-24000000</c:v>
                </c:pt>
                <c:pt idx="29">
                  <c:v>-24000000</c:v>
                </c:pt>
                <c:pt idx="30">
                  <c:v>-15000000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3CE0-4356-8447-A64E5DC47116}"/>
            </c:ext>
          </c:extLst>
        </c:ser>
        <c:ser>
          <c:idx val="4"/>
          <c:order val="10"/>
          <c:tx>
            <c:v>SContrMin</c:v>
          </c:tx>
          <c:spPr>
            <a:ln w="28575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cat>
            <c:numRef>
              <c:f>'CSSG_Vip Ibérico (2)'!$B$36:$B$65</c:f>
              <c:numCache>
                <c:formatCode>m/d/yyyy</c:formatCode>
                <c:ptCount val="30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</c:numCache>
            </c:numRef>
          </c:cat>
          <c:val>
            <c:numRef>
              <c:f>'CSSG_AS (2)'!$U$36:$U$66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#N/A</c:v>
                </c:pt>
                <c:pt idx="9">
                  <c:v>#N/A</c:v>
                </c:pt>
                <c:pt idx="10">
                  <c:v>0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3CE0-4356-8447-A64E5DC47116}"/>
            </c:ext>
          </c:extLst>
        </c:ser>
        <c:ser>
          <c:idx val="5"/>
          <c:order val="11"/>
          <c:tx>
            <c:strRef>
              <c:f>'CSSG_AS (2)'!$O$35</c:f>
              <c:strCache>
                <c:ptCount val="1"/>
                <c:pt idx="0">
                  <c:v>Maior Físico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dPt>
            <c:idx val="29"/>
            <c:marker>
              <c:symbol val="triangle"/>
              <c:size val="5"/>
              <c:spPr>
                <a:solidFill>
                  <a:schemeClr val="accent6"/>
                </a:solidFill>
                <a:ln w="9525">
                  <a:solidFill>
                    <a:schemeClr val="accent6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5-3CE0-4356-8447-A64E5DC47116}"/>
              </c:ext>
            </c:extLst>
          </c:dPt>
          <c:dLbls>
            <c:dLbl>
              <c:idx val="18"/>
              <c:layout>
                <c:manualLayout>
                  <c:x val="-2.8375926818567054E-2"/>
                  <c:y val="-3.7966093587915452E-2"/>
                </c:manualLayout>
              </c:layout>
              <c:numFmt formatCode="#,##0" sourceLinked="0"/>
              <c:spPr>
                <a:solidFill>
                  <a:srgbClr val="FFC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3CE0-4356-8447-A64E5DC47116}"/>
                </c:ext>
              </c:extLst>
            </c:dLbl>
            <c:dLbl>
              <c:idx val="29"/>
              <c:layout>
                <c:manualLayout>
                  <c:x val="-3.4648029731103695E-2"/>
                  <c:y val="-2.84745701909365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3CE0-4356-8447-A64E5DC47116}"/>
                </c:ext>
              </c:extLst>
            </c:dLbl>
            <c:numFmt formatCode="#,##0.0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'CSSG_AS (2)'!$O$36:$O$66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68251282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3CE0-4356-8447-A64E5DC47116}"/>
            </c:ext>
          </c:extLst>
        </c:ser>
        <c:ser>
          <c:idx val="6"/>
          <c:order val="12"/>
          <c:tx>
            <c:strRef>
              <c:f>'CSSG_AS (2)'!$R$35</c:f>
              <c:strCache>
                <c:ptCount val="1"/>
                <c:pt idx="0">
                  <c:v>Menor fisico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FF9900"/>
              </a:solidFill>
              <a:ln w="9525">
                <a:solidFill>
                  <a:srgbClr val="FF9900"/>
                </a:solidFill>
              </a:ln>
              <a:effectLst/>
            </c:spPr>
          </c:marker>
          <c:dLbls>
            <c:dLbl>
              <c:idx val="1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3CE0-4356-8447-A64E5DC47116}"/>
                </c:ext>
              </c:extLst>
            </c:dLbl>
            <c:dLbl>
              <c:idx val="20"/>
              <c:layout>
                <c:manualLayout>
                  <c:x val="-1.0951985587139772E-16"/>
                  <c:y val="1.26553645293051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-27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9-3CE0-4356-8447-A64E5DC47116}"/>
                </c:ext>
              </c:extLst>
            </c:dLbl>
            <c:numFmt formatCode="#,##0" sourceLinked="0"/>
            <c:spPr>
              <a:solidFill>
                <a:srgbClr val="FFC0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'CSSG_AS (2)'!$R$36:$R$66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-26331000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A-3CE0-4356-8447-A64E5DC47116}"/>
            </c:ext>
          </c:extLst>
        </c:ser>
        <c:ser>
          <c:idx val="10"/>
          <c:order val="13"/>
          <c:tx>
            <c:strRef>
              <c:f>'CSSG_AS (2)'!$T$35</c:f>
              <c:strCache>
                <c:ptCount val="1"/>
                <c:pt idx="0">
                  <c:v>Max. ContrE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dLbls>
            <c:dLbl>
              <c:idx val="0"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3CE0-4356-8447-A64E5DC47116}"/>
                </c:ext>
              </c:extLst>
            </c:dLbl>
            <c:dLbl>
              <c:idx val="6"/>
              <c:layout>
                <c:manualLayout>
                  <c:x val="-3.3064662242818406E-2"/>
                  <c:y val="-3.16384113232628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3CE0-4356-8447-A64E5DC47116}"/>
                </c:ext>
              </c:extLst>
            </c:dLbl>
            <c:dLbl>
              <c:idx val="18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3CE0-4356-8447-A64E5DC47116}"/>
                </c:ext>
              </c:extLst>
            </c:dLbl>
            <c:dLbl>
              <c:idx val="19"/>
              <c:layout>
                <c:manualLayout>
                  <c:x val="-4.9352501703187189E-2"/>
                  <c:y val="-3.92978866750552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3CE0-4356-8447-A64E5DC47116}"/>
                </c:ext>
              </c:extLst>
            </c:dLbl>
            <c:dLbl>
              <c:idx val="2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3CE0-4356-8447-A64E5DC47116}"/>
                </c:ext>
              </c:extLst>
            </c:dLbl>
            <c:dLbl>
              <c:idx val="24"/>
              <c:layout>
                <c:manualLayout>
                  <c:x val="-2.3542735564533904E-2"/>
                  <c:y val="-3.13060797885976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3CE0-4356-8447-A64E5DC47116}"/>
                </c:ext>
              </c:extLst>
            </c:dLbl>
            <c:dLbl>
              <c:idx val="2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3CE0-4356-8447-A64E5DC47116}"/>
                </c:ext>
              </c:extLst>
            </c:dLbl>
            <c:dLbl>
              <c:idx val="27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3CE0-4356-8447-A64E5DC47116}"/>
                </c:ext>
              </c:extLst>
            </c:dLbl>
            <c:numFmt formatCode="#,##0" sourceLinked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>
                <a:softEdge rad="31750"/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5">
                    <a:lumMod val="60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val>
            <c:numRef>
              <c:f>'CSSG_AS (2)'!$T$36:$T$66</c:f>
              <c:numCache>
                <c:formatCode>General</c:formatCode>
                <c:ptCount val="31"/>
                <c:pt idx="0">
                  <c:v>85680000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4-3CE0-4356-8447-A64E5DC471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in val="45292"/>
        </c:scaling>
        <c:delete val="0"/>
        <c:axPos val="b"/>
        <c:numFmt formatCode="d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105000000"/>
          <c:min val="-4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egendEntry>
        <c:idx val="13"/>
        <c:delete val="1"/>
      </c:legendEntry>
      <c:legendEntry>
        <c:idx val="14"/>
        <c:delete val="1"/>
      </c:legendEntry>
      <c:legendEntry>
        <c:idx val="15"/>
        <c:delete val="1"/>
      </c:legendEntry>
      <c:layout>
        <c:manualLayout>
          <c:xMode val="edge"/>
          <c:yMode val="edge"/>
          <c:x val="0.21283045404032819"/>
          <c:y val="0.92149725759240142"/>
          <c:w val="0.61320730395745204"/>
          <c:h val="5.366678737262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32725216824456"/>
          <c:y val="4.5866313843696334E-2"/>
          <c:w val="0.88033795066374265"/>
          <c:h val="0.78064355844107602"/>
        </c:manualLayout>
      </c:layout>
      <c:areaChart>
        <c:grouping val="standard"/>
        <c:varyColors val="0"/>
        <c:ser>
          <c:idx val="0"/>
          <c:order val="0"/>
          <c:tx>
            <c:strRef>
              <c:f>'CSSG_AS (2)'!$Z$35</c:f>
              <c:strCache>
                <c:ptCount val="1"/>
                <c:pt idx="0">
                  <c:v>CTM</c:v>
                </c:pt>
              </c:strCache>
            </c:strRef>
          </c:tx>
          <c:spPr>
            <a:solidFill>
              <a:schemeClr val="bg1">
                <a:lumMod val="75000"/>
                <a:alpha val="50000"/>
              </a:schemeClr>
            </a:solidFill>
            <a:ln w="19050">
              <a:noFill/>
            </a:ln>
            <a:effectLst/>
          </c:spPr>
          <c:cat>
            <c:numRef>
              <c:f>'CSSG_AS (2)'!$Y$36:$Y$66</c:f>
              <c:numCache>
                <c:formatCode>m/d/yyyy</c:formatCode>
                <c:ptCount val="31"/>
                <c:pt idx="0">
                  <c:v>45322</c:v>
                </c:pt>
                <c:pt idx="1">
                  <c:v>45323</c:v>
                </c:pt>
                <c:pt idx="2">
                  <c:v>45324</c:v>
                </c:pt>
                <c:pt idx="3">
                  <c:v>45325</c:v>
                </c:pt>
                <c:pt idx="4">
                  <c:v>45326</c:v>
                </c:pt>
                <c:pt idx="5">
                  <c:v>45327</c:v>
                </c:pt>
                <c:pt idx="6">
                  <c:v>45328</c:v>
                </c:pt>
                <c:pt idx="7">
                  <c:v>45329</c:v>
                </c:pt>
                <c:pt idx="8">
                  <c:v>45330</c:v>
                </c:pt>
                <c:pt idx="9">
                  <c:v>45331</c:v>
                </c:pt>
                <c:pt idx="10">
                  <c:v>45332</c:v>
                </c:pt>
                <c:pt idx="11">
                  <c:v>45333</c:v>
                </c:pt>
                <c:pt idx="12">
                  <c:v>45334</c:v>
                </c:pt>
                <c:pt idx="13">
                  <c:v>45335</c:v>
                </c:pt>
                <c:pt idx="14">
                  <c:v>45336</c:v>
                </c:pt>
                <c:pt idx="15">
                  <c:v>45337</c:v>
                </c:pt>
                <c:pt idx="16">
                  <c:v>45338</c:v>
                </c:pt>
                <c:pt idx="17">
                  <c:v>45339</c:v>
                </c:pt>
                <c:pt idx="18">
                  <c:v>45340</c:v>
                </c:pt>
                <c:pt idx="19">
                  <c:v>45341</c:v>
                </c:pt>
                <c:pt idx="20">
                  <c:v>45342</c:v>
                </c:pt>
                <c:pt idx="21">
                  <c:v>45343</c:v>
                </c:pt>
                <c:pt idx="22">
                  <c:v>45344</c:v>
                </c:pt>
                <c:pt idx="23">
                  <c:v>45345</c:v>
                </c:pt>
                <c:pt idx="24">
                  <c:v>45346</c:v>
                </c:pt>
                <c:pt idx="25">
                  <c:v>45347</c:v>
                </c:pt>
                <c:pt idx="26">
                  <c:v>45348</c:v>
                </c:pt>
                <c:pt idx="27">
                  <c:v>45349</c:v>
                </c:pt>
                <c:pt idx="28">
                  <c:v>45350</c:v>
                </c:pt>
                <c:pt idx="29">
                  <c:v>45351</c:v>
                </c:pt>
                <c:pt idx="30">
                  <c:v>45352</c:v>
                </c:pt>
              </c:numCache>
            </c:numRef>
          </c:cat>
          <c:val>
            <c:numRef>
              <c:f>'CSSG_AS (2)'!$Z$36:$Z$66</c:f>
              <c:numCache>
                <c:formatCode>General</c:formatCode>
                <c:ptCount val="31"/>
                <c:pt idx="0">
                  <c:v>53550000</c:v>
                </c:pt>
                <c:pt idx="1">
                  <c:v>85680000</c:v>
                </c:pt>
                <c:pt idx="2">
                  <c:v>85680000</c:v>
                </c:pt>
                <c:pt idx="3">
                  <c:v>85680000</c:v>
                </c:pt>
                <c:pt idx="4">
                  <c:v>85680000</c:v>
                </c:pt>
                <c:pt idx="5">
                  <c:v>85680000</c:v>
                </c:pt>
                <c:pt idx="6">
                  <c:v>85680000</c:v>
                </c:pt>
                <c:pt idx="7">
                  <c:v>53550000</c:v>
                </c:pt>
                <c:pt idx="8">
                  <c:v>85680000</c:v>
                </c:pt>
                <c:pt idx="9">
                  <c:v>85680000</c:v>
                </c:pt>
                <c:pt idx="10">
                  <c:v>85680000</c:v>
                </c:pt>
                <c:pt idx="11">
                  <c:v>85680000</c:v>
                </c:pt>
                <c:pt idx="12">
                  <c:v>85680000</c:v>
                </c:pt>
                <c:pt idx="13">
                  <c:v>85680000</c:v>
                </c:pt>
                <c:pt idx="14">
                  <c:v>53550000</c:v>
                </c:pt>
                <c:pt idx="15">
                  <c:v>85680000</c:v>
                </c:pt>
                <c:pt idx="16">
                  <c:v>85680000</c:v>
                </c:pt>
                <c:pt idx="17">
                  <c:v>85680000</c:v>
                </c:pt>
                <c:pt idx="18">
                  <c:v>85680000</c:v>
                </c:pt>
                <c:pt idx="19">
                  <c:v>85680000</c:v>
                </c:pt>
                <c:pt idx="20">
                  <c:v>85680000</c:v>
                </c:pt>
                <c:pt idx="21">
                  <c:v>53550000</c:v>
                </c:pt>
                <c:pt idx="22">
                  <c:v>85680000</c:v>
                </c:pt>
                <c:pt idx="23">
                  <c:v>85680000</c:v>
                </c:pt>
                <c:pt idx="24">
                  <c:v>85680000</c:v>
                </c:pt>
                <c:pt idx="25">
                  <c:v>85680000</c:v>
                </c:pt>
                <c:pt idx="26">
                  <c:v>85680000</c:v>
                </c:pt>
                <c:pt idx="27">
                  <c:v>85680000</c:v>
                </c:pt>
                <c:pt idx="28">
                  <c:v>53550000</c:v>
                </c:pt>
                <c:pt idx="29">
                  <c:v>85680000</c:v>
                </c:pt>
                <c:pt idx="30">
                  <c:v>85680000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BE-4FDB-8427-A9A72F2E1948}"/>
            </c:ext>
          </c:extLst>
        </c:ser>
        <c:ser>
          <c:idx val="8"/>
          <c:order val="1"/>
          <c:spPr>
            <a:solidFill>
              <a:schemeClr val="bg1">
                <a:lumMod val="75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'CSSG_AS (2)'!$Y$36:$Y$66</c:f>
              <c:numCache>
                <c:formatCode>m/d/yyyy</c:formatCode>
                <c:ptCount val="31"/>
                <c:pt idx="0">
                  <c:v>45322</c:v>
                </c:pt>
                <c:pt idx="1">
                  <c:v>45323</c:v>
                </c:pt>
                <c:pt idx="2">
                  <c:v>45324</c:v>
                </c:pt>
                <c:pt idx="3">
                  <c:v>45325</c:v>
                </c:pt>
                <c:pt idx="4">
                  <c:v>45326</c:v>
                </c:pt>
                <c:pt idx="5">
                  <c:v>45327</c:v>
                </c:pt>
                <c:pt idx="6">
                  <c:v>45328</c:v>
                </c:pt>
                <c:pt idx="7">
                  <c:v>45329</c:v>
                </c:pt>
                <c:pt idx="8">
                  <c:v>45330</c:v>
                </c:pt>
                <c:pt idx="9">
                  <c:v>45331</c:v>
                </c:pt>
                <c:pt idx="10">
                  <c:v>45332</c:v>
                </c:pt>
                <c:pt idx="11">
                  <c:v>45333</c:v>
                </c:pt>
                <c:pt idx="12">
                  <c:v>45334</c:v>
                </c:pt>
                <c:pt idx="13">
                  <c:v>45335</c:v>
                </c:pt>
                <c:pt idx="14">
                  <c:v>45336</c:v>
                </c:pt>
                <c:pt idx="15">
                  <c:v>45337</c:v>
                </c:pt>
                <c:pt idx="16">
                  <c:v>45338</c:v>
                </c:pt>
                <c:pt idx="17">
                  <c:v>45339</c:v>
                </c:pt>
                <c:pt idx="18">
                  <c:v>45340</c:v>
                </c:pt>
                <c:pt idx="19">
                  <c:v>45341</c:v>
                </c:pt>
                <c:pt idx="20">
                  <c:v>45342</c:v>
                </c:pt>
                <c:pt idx="21">
                  <c:v>45343</c:v>
                </c:pt>
                <c:pt idx="22">
                  <c:v>45344</c:v>
                </c:pt>
                <c:pt idx="23">
                  <c:v>45345</c:v>
                </c:pt>
                <c:pt idx="24">
                  <c:v>45346</c:v>
                </c:pt>
                <c:pt idx="25">
                  <c:v>45347</c:v>
                </c:pt>
                <c:pt idx="26">
                  <c:v>45348</c:v>
                </c:pt>
                <c:pt idx="27">
                  <c:v>45349</c:v>
                </c:pt>
                <c:pt idx="28">
                  <c:v>45350</c:v>
                </c:pt>
                <c:pt idx="29">
                  <c:v>45351</c:v>
                </c:pt>
                <c:pt idx="30">
                  <c:v>45352</c:v>
                </c:pt>
              </c:numCache>
            </c:numRef>
          </c:cat>
          <c:val>
            <c:numRef>
              <c:f>'CSSG_AS (2)'!$AE$36:$AE$66</c:f>
              <c:numCache>
                <c:formatCode>General</c:formatCode>
                <c:ptCount val="31"/>
                <c:pt idx="0">
                  <c:v>-15000000</c:v>
                </c:pt>
                <c:pt idx="1">
                  <c:v>-24000000</c:v>
                </c:pt>
                <c:pt idx="2">
                  <c:v>-24000000</c:v>
                </c:pt>
                <c:pt idx="3">
                  <c:v>-24000000</c:v>
                </c:pt>
                <c:pt idx="4">
                  <c:v>-24000000</c:v>
                </c:pt>
                <c:pt idx="5">
                  <c:v>-24000000</c:v>
                </c:pt>
                <c:pt idx="6">
                  <c:v>-24000000</c:v>
                </c:pt>
                <c:pt idx="7">
                  <c:v>-15000000</c:v>
                </c:pt>
                <c:pt idx="8">
                  <c:v>-24000000</c:v>
                </c:pt>
                <c:pt idx="9">
                  <c:v>-24000000</c:v>
                </c:pt>
                <c:pt idx="10">
                  <c:v>-24000000</c:v>
                </c:pt>
                <c:pt idx="11">
                  <c:v>-24000000</c:v>
                </c:pt>
                <c:pt idx="12">
                  <c:v>-24000000</c:v>
                </c:pt>
                <c:pt idx="13">
                  <c:v>-24000000</c:v>
                </c:pt>
                <c:pt idx="14">
                  <c:v>-15000000</c:v>
                </c:pt>
                <c:pt idx="15">
                  <c:v>-24000000</c:v>
                </c:pt>
                <c:pt idx="16">
                  <c:v>-24000000</c:v>
                </c:pt>
                <c:pt idx="17">
                  <c:v>-24000000</c:v>
                </c:pt>
                <c:pt idx="18">
                  <c:v>-24000000</c:v>
                </c:pt>
                <c:pt idx="19">
                  <c:v>-24000000</c:v>
                </c:pt>
                <c:pt idx="20">
                  <c:v>-24000000</c:v>
                </c:pt>
                <c:pt idx="21">
                  <c:v>-15000000</c:v>
                </c:pt>
                <c:pt idx="22">
                  <c:v>-24000000</c:v>
                </c:pt>
                <c:pt idx="23">
                  <c:v>-24000000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-24000000</c:v>
                </c:pt>
                <c:pt idx="28">
                  <c:v>-15000000</c:v>
                </c:pt>
                <c:pt idx="29">
                  <c:v>-24000000</c:v>
                </c:pt>
                <c:pt idx="30">
                  <c:v>-24000000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BE-4FDB-8427-A9A72F2E1948}"/>
            </c:ext>
          </c:extLst>
        </c:ser>
        <c:ser>
          <c:idx val="1"/>
          <c:order val="2"/>
          <c:tx>
            <c:strRef>
              <c:f>'CSSG_AS (2)'!$AA$35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rgbClr val="4F81BD">
                <a:alpha val="40000"/>
              </a:srgbClr>
            </a:solidFill>
            <a:ln>
              <a:noFill/>
            </a:ln>
            <a:effectLst/>
          </c:spPr>
          <c:cat>
            <c:numRef>
              <c:f>'CSSG_AS (2)'!$Y$36:$Y$66</c:f>
              <c:numCache>
                <c:formatCode>m/d/yyyy</c:formatCode>
                <c:ptCount val="31"/>
                <c:pt idx="0">
                  <c:v>45322</c:v>
                </c:pt>
                <c:pt idx="1">
                  <c:v>45323</c:v>
                </c:pt>
                <c:pt idx="2">
                  <c:v>45324</c:v>
                </c:pt>
                <c:pt idx="3">
                  <c:v>45325</c:v>
                </c:pt>
                <c:pt idx="4">
                  <c:v>45326</c:v>
                </c:pt>
                <c:pt idx="5">
                  <c:v>45327</c:v>
                </c:pt>
                <c:pt idx="6">
                  <c:v>45328</c:v>
                </c:pt>
                <c:pt idx="7">
                  <c:v>45329</c:v>
                </c:pt>
                <c:pt idx="8">
                  <c:v>45330</c:v>
                </c:pt>
                <c:pt idx="9">
                  <c:v>45331</c:v>
                </c:pt>
                <c:pt idx="10">
                  <c:v>45332</c:v>
                </c:pt>
                <c:pt idx="11">
                  <c:v>45333</c:v>
                </c:pt>
                <c:pt idx="12">
                  <c:v>45334</c:v>
                </c:pt>
                <c:pt idx="13">
                  <c:v>45335</c:v>
                </c:pt>
                <c:pt idx="14">
                  <c:v>45336</c:v>
                </c:pt>
                <c:pt idx="15">
                  <c:v>45337</c:v>
                </c:pt>
                <c:pt idx="16">
                  <c:v>45338</c:v>
                </c:pt>
                <c:pt idx="17">
                  <c:v>45339</c:v>
                </c:pt>
                <c:pt idx="18">
                  <c:v>45340</c:v>
                </c:pt>
                <c:pt idx="19">
                  <c:v>45341</c:v>
                </c:pt>
                <c:pt idx="20">
                  <c:v>45342</c:v>
                </c:pt>
                <c:pt idx="21">
                  <c:v>45343</c:v>
                </c:pt>
                <c:pt idx="22">
                  <c:v>45344</c:v>
                </c:pt>
                <c:pt idx="23">
                  <c:v>45345</c:v>
                </c:pt>
                <c:pt idx="24">
                  <c:v>45346</c:v>
                </c:pt>
                <c:pt idx="25">
                  <c:v>45347</c:v>
                </c:pt>
                <c:pt idx="26">
                  <c:v>45348</c:v>
                </c:pt>
                <c:pt idx="27">
                  <c:v>45349</c:v>
                </c:pt>
                <c:pt idx="28">
                  <c:v>45350</c:v>
                </c:pt>
                <c:pt idx="29">
                  <c:v>45351</c:v>
                </c:pt>
                <c:pt idx="30">
                  <c:v>45352</c:v>
                </c:pt>
              </c:numCache>
            </c:numRef>
          </c:cat>
          <c:val>
            <c:numRef>
              <c:f>'CSSG_AS (2)'!$AA$36:$AA$66</c:f>
              <c:numCache>
                <c:formatCode>#,##0</c:formatCode>
                <c:ptCount val="31"/>
                <c:pt idx="0">
                  <c:v>3146692</c:v>
                </c:pt>
                <c:pt idx="1">
                  <c:v>2949994</c:v>
                </c:pt>
                <c:pt idx="2">
                  <c:v>1200000</c:v>
                </c:pt>
                <c:pt idx="3">
                  <c:v>10140006</c:v>
                </c:pt>
                <c:pt idx="4">
                  <c:v>5640016</c:v>
                </c:pt>
                <c:pt idx="5">
                  <c:v>4340076</c:v>
                </c:pt>
                <c:pt idx="6">
                  <c:v>1060020</c:v>
                </c:pt>
                <c:pt idx="7">
                  <c:v>5020020</c:v>
                </c:pt>
                <c:pt idx="8">
                  <c:v>440016</c:v>
                </c:pt>
                <c:pt idx="9">
                  <c:v>25630024</c:v>
                </c:pt>
                <c:pt idx="10">
                  <c:v>144000</c:v>
                </c:pt>
                <c:pt idx="11">
                  <c:v>720000</c:v>
                </c:pt>
                <c:pt idx="12">
                  <c:v>5800000</c:v>
                </c:pt>
                <c:pt idx="13">
                  <c:v>30120008</c:v>
                </c:pt>
                <c:pt idx="14">
                  <c:v>160008</c:v>
                </c:pt>
                <c:pt idx="15">
                  <c:v>31360008</c:v>
                </c:pt>
                <c:pt idx="16">
                  <c:v>64800000</c:v>
                </c:pt>
                <c:pt idx="17">
                  <c:v>85656000</c:v>
                </c:pt>
                <c:pt idx="18">
                  <c:v>80000160</c:v>
                </c:pt>
                <c:pt idx="19">
                  <c:v>85680000</c:v>
                </c:pt>
                <c:pt idx="20">
                  <c:v>4377120</c:v>
                </c:pt>
                <c:pt idx="21">
                  <c:v>3300000</c:v>
                </c:pt>
                <c:pt idx="22">
                  <c:v>450000</c:v>
                </c:pt>
                <c:pt idx="23">
                  <c:v>3400000</c:v>
                </c:pt>
                <c:pt idx="24">
                  <c:v>200016</c:v>
                </c:pt>
                <c:pt idx="25">
                  <c:v>0</c:v>
                </c:pt>
                <c:pt idx="26">
                  <c:v>7940016</c:v>
                </c:pt>
                <c:pt idx="27">
                  <c:v>14315992</c:v>
                </c:pt>
                <c:pt idx="28">
                  <c:v>6789996</c:v>
                </c:pt>
                <c:pt idx="29" formatCode="General">
                  <c:v>5440008</c:v>
                </c:pt>
                <c:pt idx="30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BE-4FDB-8427-A9A72F2E1948}"/>
            </c:ext>
          </c:extLst>
        </c:ser>
        <c:ser>
          <c:idx val="7"/>
          <c:order val="5"/>
          <c:tx>
            <c:strRef>
              <c:f>'CSSG_AS (2)'!$AF$35</c:f>
              <c:strCache>
                <c:ptCount val="1"/>
                <c:pt idx="0">
                  <c:v>Contratação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noFill/>
            </a:ln>
            <a:effectLst/>
          </c:spPr>
          <c:cat>
            <c:numRef>
              <c:f>'CSSG_AS (2)'!$Y$36:$Y$66</c:f>
              <c:numCache>
                <c:formatCode>m/d/yyyy</c:formatCode>
                <c:ptCount val="31"/>
                <c:pt idx="0">
                  <c:v>45322</c:v>
                </c:pt>
                <c:pt idx="1">
                  <c:v>45323</c:v>
                </c:pt>
                <c:pt idx="2">
                  <c:v>45324</c:v>
                </c:pt>
                <c:pt idx="3">
                  <c:v>45325</c:v>
                </c:pt>
                <c:pt idx="4">
                  <c:v>45326</c:v>
                </c:pt>
                <c:pt idx="5">
                  <c:v>45327</c:v>
                </c:pt>
                <c:pt idx="6">
                  <c:v>45328</c:v>
                </c:pt>
                <c:pt idx="7">
                  <c:v>45329</c:v>
                </c:pt>
                <c:pt idx="8">
                  <c:v>45330</c:v>
                </c:pt>
                <c:pt idx="9">
                  <c:v>45331</c:v>
                </c:pt>
                <c:pt idx="10">
                  <c:v>45332</c:v>
                </c:pt>
                <c:pt idx="11">
                  <c:v>45333</c:v>
                </c:pt>
                <c:pt idx="12">
                  <c:v>45334</c:v>
                </c:pt>
                <c:pt idx="13">
                  <c:v>45335</c:v>
                </c:pt>
                <c:pt idx="14">
                  <c:v>45336</c:v>
                </c:pt>
                <c:pt idx="15">
                  <c:v>45337</c:v>
                </c:pt>
                <c:pt idx="16">
                  <c:v>45338</c:v>
                </c:pt>
                <c:pt idx="17">
                  <c:v>45339</c:v>
                </c:pt>
                <c:pt idx="18">
                  <c:v>45340</c:v>
                </c:pt>
                <c:pt idx="19">
                  <c:v>45341</c:v>
                </c:pt>
                <c:pt idx="20">
                  <c:v>45342</c:v>
                </c:pt>
                <c:pt idx="21">
                  <c:v>45343</c:v>
                </c:pt>
                <c:pt idx="22">
                  <c:v>45344</c:v>
                </c:pt>
                <c:pt idx="23">
                  <c:v>45345</c:v>
                </c:pt>
                <c:pt idx="24">
                  <c:v>45346</c:v>
                </c:pt>
                <c:pt idx="25">
                  <c:v>45347</c:v>
                </c:pt>
                <c:pt idx="26">
                  <c:v>45348</c:v>
                </c:pt>
                <c:pt idx="27">
                  <c:v>45349</c:v>
                </c:pt>
                <c:pt idx="28">
                  <c:v>45350</c:v>
                </c:pt>
                <c:pt idx="29">
                  <c:v>45351</c:v>
                </c:pt>
                <c:pt idx="30">
                  <c:v>45352</c:v>
                </c:pt>
              </c:numCache>
            </c:numRef>
          </c:cat>
          <c:val>
            <c:numRef>
              <c:f>'CSSG_AS (2)'!$AF$36:$AF$66</c:f>
              <c:numCache>
                <c:formatCode>General</c:formatCode>
                <c:ptCount val="31"/>
                <c:pt idx="0">
                  <c:v>-15000000</c:v>
                </c:pt>
                <c:pt idx="1">
                  <c:v>-24000000</c:v>
                </c:pt>
                <c:pt idx="2">
                  <c:v>-24000000</c:v>
                </c:pt>
                <c:pt idx="3">
                  <c:v>-24000000</c:v>
                </c:pt>
                <c:pt idx="4">
                  <c:v>-19281960</c:v>
                </c:pt>
                <c:pt idx="5">
                  <c:v>-3120</c:v>
                </c:pt>
                <c:pt idx="6">
                  <c:v>-1128744</c:v>
                </c:pt>
                <c:pt idx="7">
                  <c:v>-7416671</c:v>
                </c:pt>
                <c:pt idx="8">
                  <c:v>0</c:v>
                </c:pt>
                <c:pt idx="9">
                  <c:v>-3000000</c:v>
                </c:pt>
                <c:pt idx="10">
                  <c:v>-4999992</c:v>
                </c:pt>
                <c:pt idx="11">
                  <c:v>-4999992</c:v>
                </c:pt>
                <c:pt idx="12">
                  <c:v>-580008</c:v>
                </c:pt>
                <c:pt idx="13">
                  <c:v>-3383296</c:v>
                </c:pt>
                <c:pt idx="14">
                  <c:v>-15000000</c:v>
                </c:pt>
                <c:pt idx="15">
                  <c:v>-15699996</c:v>
                </c:pt>
                <c:pt idx="16">
                  <c:v>0</c:v>
                </c:pt>
                <c:pt idx="17">
                  <c:v>-7500000</c:v>
                </c:pt>
                <c:pt idx="18">
                  <c:v>0</c:v>
                </c:pt>
                <c:pt idx="19">
                  <c:v>0</c:v>
                </c:pt>
                <c:pt idx="20">
                  <c:v>-16000000</c:v>
                </c:pt>
                <c:pt idx="21">
                  <c:v>0</c:v>
                </c:pt>
                <c:pt idx="22">
                  <c:v>0</c:v>
                </c:pt>
                <c:pt idx="23">
                  <c:v>-309996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-8125000</c:v>
                </c:pt>
                <c:pt idx="29">
                  <c:v>-24000000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EBE-4FDB-8427-A9A72F2E19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9403056"/>
        <c:axId val="569404040"/>
      </c:areaChart>
      <c:barChart>
        <c:barDir val="col"/>
        <c:grouping val="clustered"/>
        <c:varyColors val="0"/>
        <c:ser>
          <c:idx val="2"/>
          <c:order val="3"/>
          <c:tx>
            <c:strRef>
              <c:f>'CSSG_AS (2)'!$AB$35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A9D18E"/>
            </a:solidFill>
            <a:ln>
              <a:solidFill>
                <a:srgbClr val="548235"/>
              </a:solidFill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rgbClr val="A9D18E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EBE-4FDB-8427-A9A72F2E1948}"/>
              </c:ext>
            </c:extLst>
          </c:dPt>
          <c:dPt>
            <c:idx val="23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EBE-4FDB-8427-A9A72F2E1948}"/>
              </c:ext>
            </c:extLst>
          </c:dPt>
          <c:dPt>
            <c:idx val="25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548235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EBE-4FDB-8427-A9A72F2E1948}"/>
              </c:ext>
            </c:extLst>
          </c:dPt>
          <c:cat>
            <c:numRef>
              <c:f>'CSSG_Vip Ibérico (2)'!$Y$36:$Y$66</c:f>
              <c:numCache>
                <c:formatCode>General</c:formatCode>
                <c:ptCount val="31"/>
              </c:numCache>
            </c:numRef>
          </c:cat>
          <c:val>
            <c:numRef>
              <c:f>'CSSG_AS (2)'!$AB$36:$AB$66</c:f>
              <c:numCache>
                <c:formatCode>General</c:formatCode>
                <c:ptCount val="31"/>
                <c:pt idx="0">
                  <c:v>3146667</c:v>
                </c:pt>
                <c:pt idx="1">
                  <c:v>2949994</c:v>
                </c:pt>
                <c:pt idx="2">
                  <c:v>1200000</c:v>
                </c:pt>
                <c:pt idx="3">
                  <c:v>10140006</c:v>
                </c:pt>
                <c:pt idx="4">
                  <c:v>5640016</c:v>
                </c:pt>
                <c:pt idx="5">
                  <c:v>4340016</c:v>
                </c:pt>
                <c:pt idx="6">
                  <c:v>1060016</c:v>
                </c:pt>
                <c:pt idx="7">
                  <c:v>4980000</c:v>
                </c:pt>
                <c:pt idx="8">
                  <c:v>440016</c:v>
                </c:pt>
                <c:pt idx="9">
                  <c:v>540016</c:v>
                </c:pt>
                <c:pt idx="10">
                  <c:v>0</c:v>
                </c:pt>
                <c:pt idx="11">
                  <c:v>720000</c:v>
                </c:pt>
                <c:pt idx="12">
                  <c:v>5800000</c:v>
                </c:pt>
                <c:pt idx="13">
                  <c:v>5000000</c:v>
                </c:pt>
                <c:pt idx="14">
                  <c:v>0</c:v>
                </c:pt>
                <c:pt idx="15">
                  <c:v>31200000</c:v>
                </c:pt>
                <c:pt idx="16">
                  <c:v>64800000</c:v>
                </c:pt>
                <c:pt idx="17">
                  <c:v>62687300</c:v>
                </c:pt>
                <c:pt idx="18">
                  <c:v>65662372</c:v>
                </c:pt>
                <c:pt idx="19">
                  <c:v>77216606</c:v>
                </c:pt>
                <c:pt idx="20">
                  <c:v>4372300</c:v>
                </c:pt>
                <c:pt idx="21">
                  <c:v>3300000</c:v>
                </c:pt>
                <c:pt idx="22">
                  <c:v>450000</c:v>
                </c:pt>
                <c:pt idx="23">
                  <c:v>3400000</c:v>
                </c:pt>
                <c:pt idx="24">
                  <c:v>200000</c:v>
                </c:pt>
                <c:pt idx="25">
                  <c:v>0</c:v>
                </c:pt>
                <c:pt idx="26">
                  <c:v>7940000</c:v>
                </c:pt>
                <c:pt idx="27">
                  <c:v>13409992</c:v>
                </c:pt>
                <c:pt idx="28">
                  <c:v>85847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EBE-4FDB-8427-A9A72F2E1948}"/>
            </c:ext>
          </c:extLst>
        </c:ser>
        <c:ser>
          <c:idx val="9"/>
          <c:order val="6"/>
          <c:tx>
            <c:strRef>
              <c:f>'CSSG_AS (2)'!$AI$35</c:f>
              <c:strCache>
                <c:ptCount val="1"/>
                <c:pt idx="0">
                  <c:v>Maior utilização entrada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35"/>
              </a:solidFill>
            </a:ln>
            <a:effectLst/>
          </c:spPr>
          <c:invertIfNegative val="0"/>
          <c:dLbls>
            <c:dLbl>
              <c:idx val="19"/>
              <c:layout>
                <c:manualLayout>
                  <c:x val="1.6240240989831179E-3"/>
                  <c:y val="-6.960448757121443E-2"/>
                </c:manualLayout>
              </c:layout>
              <c:numFmt formatCode="#,##0" sourceLinked="0"/>
              <c:spPr>
                <a:solidFill>
                  <a:srgbClr val="70AD47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EBE-4FDB-8427-A9A72F2E19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(2)'!$Y$36:$Y$66</c:f>
              <c:numCache>
                <c:formatCode>General</c:formatCode>
                <c:ptCount val="31"/>
              </c:numCache>
            </c:numRef>
          </c:cat>
          <c:val>
            <c:numRef>
              <c:f>'CSSG_AS (2)'!$AI$36:$AI$66</c:f>
              <c:numCache>
                <c:formatCode>General</c:formatCode>
                <c:ptCount val="3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77216606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EBE-4FDB-8427-A9A72F2E1948}"/>
            </c:ext>
          </c:extLst>
        </c:ser>
        <c:ser>
          <c:idx val="12"/>
          <c:order val="7"/>
          <c:tx>
            <c:strRef>
              <c:f>'CSSG_AS (2)'!$L$35</c:f>
              <c:strCache>
                <c:ptCount val="1"/>
                <c:pt idx="0">
                  <c:v>Utilização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37788C"/>
              </a:solidFill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9EBE-4FDB-8427-A9A72F2E1948}"/>
              </c:ext>
            </c:extLst>
          </c:dPt>
          <c:dPt>
            <c:idx val="17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9EBE-4FDB-8427-A9A72F2E1948}"/>
              </c:ext>
            </c:extLst>
          </c:dPt>
          <c:dPt>
            <c:idx val="25"/>
            <c:invertIfNegative val="0"/>
            <c:bubble3D val="0"/>
            <c:spPr>
              <a:solidFill>
                <a:srgbClr val="70AD47"/>
              </a:solidFill>
              <a:ln>
                <a:solidFill>
                  <a:srgbClr val="37788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9EBE-4FDB-8427-A9A72F2E1948}"/>
              </c:ext>
            </c:extLst>
          </c:dPt>
          <c:cat>
            <c:numRef>
              <c:f>'CSSG_Vip Ibérico (2)'!$Y$36:$Y$66</c:f>
              <c:numCache>
                <c:formatCode>General</c:formatCode>
                <c:ptCount val="31"/>
              </c:numCache>
            </c:numRef>
          </c:cat>
          <c:val>
            <c:numRef>
              <c:f>'CSSG_AS (2)'!$AG$36:$AG$66</c:f>
              <c:numCache>
                <c:formatCode>General</c:formatCode>
                <c:ptCount val="31"/>
                <c:pt idx="0">
                  <c:v>-15000000</c:v>
                </c:pt>
                <c:pt idx="1">
                  <c:v>-24000000</c:v>
                </c:pt>
                <c:pt idx="2">
                  <c:v>-23999960</c:v>
                </c:pt>
                <c:pt idx="3">
                  <c:v>-24000000</c:v>
                </c:pt>
                <c:pt idx="4">
                  <c:v>-19281950</c:v>
                </c:pt>
                <c:pt idx="5">
                  <c:v>-3120</c:v>
                </c:pt>
                <c:pt idx="6">
                  <c:v>-1128744</c:v>
                </c:pt>
                <c:pt idx="7">
                  <c:v>-5416663</c:v>
                </c:pt>
                <c:pt idx="8">
                  <c:v>0</c:v>
                </c:pt>
                <c:pt idx="9">
                  <c:v>-3000000</c:v>
                </c:pt>
                <c:pt idx="10">
                  <c:v>-4999992</c:v>
                </c:pt>
                <c:pt idx="11">
                  <c:v>-1700000</c:v>
                </c:pt>
                <c:pt idx="12">
                  <c:v>-580000</c:v>
                </c:pt>
                <c:pt idx="13">
                  <c:v>-3383296</c:v>
                </c:pt>
                <c:pt idx="14">
                  <c:v>-15000000</c:v>
                </c:pt>
                <c:pt idx="15">
                  <c:v>-15699996</c:v>
                </c:pt>
                <c:pt idx="16">
                  <c:v>0</c:v>
                </c:pt>
                <c:pt idx="17">
                  <c:v>-3750000</c:v>
                </c:pt>
                <c:pt idx="18">
                  <c:v>0</c:v>
                </c:pt>
                <c:pt idx="19">
                  <c:v>0</c:v>
                </c:pt>
                <c:pt idx="20">
                  <c:v>-7100000</c:v>
                </c:pt>
                <c:pt idx="21">
                  <c:v>0</c:v>
                </c:pt>
                <c:pt idx="22">
                  <c:v>0</c:v>
                </c:pt>
                <c:pt idx="23">
                  <c:v>-309996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-8125000</c:v>
                </c:pt>
                <c:pt idx="29">
                  <c:v>-24000000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9EBE-4FDB-8427-A9A72F2E1948}"/>
            </c:ext>
          </c:extLst>
        </c:ser>
        <c:ser>
          <c:idx val="11"/>
          <c:order val="10"/>
          <c:tx>
            <c:strRef>
              <c:f>'CSSG_AS (2)'!$AL$35</c:f>
              <c:strCache>
                <c:ptCount val="1"/>
                <c:pt idx="0">
                  <c:v>Maior Uti. Saida</c:v>
                </c:pt>
              </c:strCache>
            </c:strRef>
          </c:tx>
          <c:spPr>
            <a:solidFill>
              <a:srgbClr val="70AD47"/>
            </a:solidFill>
            <a:ln>
              <a:solidFill>
                <a:srgbClr val="54822B"/>
              </a:solidFill>
            </a:ln>
            <a:effectLst/>
          </c:spPr>
          <c:invertIfNegative val="0"/>
          <c:cat>
            <c:numRef>
              <c:f>'CSSG_Vip Ibérico (2)'!$Y$36:$Y$66</c:f>
              <c:numCache>
                <c:formatCode>General</c:formatCode>
                <c:ptCount val="31"/>
              </c:numCache>
            </c:numRef>
          </c:cat>
          <c:val>
            <c:numRef>
              <c:f>'CSSG_AS (2)'!$AL$36:$AL$66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9EBE-4FDB-8427-A9A72F2E19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9403056"/>
        <c:axId val="569404040"/>
      </c:barChart>
      <c:lineChart>
        <c:grouping val="standard"/>
        <c:varyColors val="0"/>
        <c:ser>
          <c:idx val="3"/>
          <c:order val="4"/>
          <c:tx>
            <c:strRef>
              <c:f>'CSSG_AS (2)'!$I$35</c:f>
              <c:strCache>
                <c:ptCount val="1"/>
                <c:pt idx="0">
                  <c:v>Físico Líquido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Pt>
            <c:idx val="28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15-9EBE-4FDB-8427-A9A72F2E1948}"/>
              </c:ext>
            </c:extLst>
          </c:dPt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'CSSG_AS (2)'!$AC$36:$AC$66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62142032</c:v>
                </c:pt>
                <c:pt idx="17">
                  <c:v>84371865</c:v>
                </c:pt>
                <c:pt idx="18">
                  <c:v>84254542</c:v>
                </c:pt>
                <c:pt idx="19">
                  <c:v>85668244</c:v>
                </c:pt>
                <c:pt idx="20">
                  <c:v>35420010</c:v>
                </c:pt>
                <c:pt idx="21">
                  <c:v>170513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-9495153</c:v>
                </c:pt>
                <c:pt idx="29">
                  <c:v>-22095000</c:v>
                </c:pt>
                <c:pt idx="3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6-9EBE-4FDB-8427-A9A72F2E1948}"/>
            </c:ext>
          </c:extLst>
        </c:ser>
        <c:ser>
          <c:idx val="14"/>
          <c:order val="8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'CSSG_AS (2)'!$Z$36:$Z$66</c:f>
              <c:numCache>
                <c:formatCode>General</c:formatCode>
                <c:ptCount val="31"/>
                <c:pt idx="0">
                  <c:v>53550000</c:v>
                </c:pt>
                <c:pt idx="1">
                  <c:v>85680000</c:v>
                </c:pt>
                <c:pt idx="2">
                  <c:v>85680000</c:v>
                </c:pt>
                <c:pt idx="3">
                  <c:v>85680000</c:v>
                </c:pt>
                <c:pt idx="4">
                  <c:v>85680000</c:v>
                </c:pt>
                <c:pt idx="5">
                  <c:v>85680000</c:v>
                </c:pt>
                <c:pt idx="6">
                  <c:v>85680000</c:v>
                </c:pt>
                <c:pt idx="7">
                  <c:v>53550000</c:v>
                </c:pt>
                <c:pt idx="8">
                  <c:v>85680000</c:v>
                </c:pt>
                <c:pt idx="9">
                  <c:v>85680000</c:v>
                </c:pt>
                <c:pt idx="10">
                  <c:v>85680000</c:v>
                </c:pt>
                <c:pt idx="11">
                  <c:v>85680000</c:v>
                </c:pt>
                <c:pt idx="12">
                  <c:v>85680000</c:v>
                </c:pt>
                <c:pt idx="13">
                  <c:v>85680000</c:v>
                </c:pt>
                <c:pt idx="14">
                  <c:v>53550000</c:v>
                </c:pt>
                <c:pt idx="15">
                  <c:v>85680000</c:v>
                </c:pt>
                <c:pt idx="16">
                  <c:v>85680000</c:v>
                </c:pt>
                <c:pt idx="17">
                  <c:v>85680000</c:v>
                </c:pt>
                <c:pt idx="18">
                  <c:v>85680000</c:v>
                </c:pt>
                <c:pt idx="19">
                  <c:v>85680000</c:v>
                </c:pt>
                <c:pt idx="20">
                  <c:v>85680000</c:v>
                </c:pt>
                <c:pt idx="21">
                  <c:v>53550000</c:v>
                </c:pt>
                <c:pt idx="22">
                  <c:v>85680000</c:v>
                </c:pt>
                <c:pt idx="23">
                  <c:v>85680000</c:v>
                </c:pt>
                <c:pt idx="24">
                  <c:v>85680000</c:v>
                </c:pt>
                <c:pt idx="25">
                  <c:v>85680000</c:v>
                </c:pt>
                <c:pt idx="26">
                  <c:v>85680000</c:v>
                </c:pt>
                <c:pt idx="27">
                  <c:v>85680000</c:v>
                </c:pt>
                <c:pt idx="28">
                  <c:v>53550000</c:v>
                </c:pt>
                <c:pt idx="29">
                  <c:v>85680000</c:v>
                </c:pt>
                <c:pt idx="30">
                  <c:v>85680000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7-9EBE-4FDB-8427-A9A72F2E1948}"/>
            </c:ext>
          </c:extLst>
        </c:ser>
        <c:ser>
          <c:idx val="15"/>
          <c:order val="9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dLbls>
            <c:dLbl>
              <c:idx val="8"/>
              <c:layout>
                <c:manualLayout>
                  <c:x val="-1.8023607199886219E-2"/>
                  <c:y val="2.2753990985296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9EBE-4FDB-8427-A9A72F2E194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'CSSG_Vip Ibérico (2)'!$B$36:$B$66</c:f>
              <c:numCache>
                <c:formatCode>m/d/yyyy</c:formatCode>
                <c:ptCount val="31"/>
                <c:pt idx="0">
                  <c:v>45292</c:v>
                </c:pt>
                <c:pt idx="1">
                  <c:v>45293</c:v>
                </c:pt>
                <c:pt idx="2">
                  <c:v>45294</c:v>
                </c:pt>
                <c:pt idx="3">
                  <c:v>45295</c:v>
                </c:pt>
                <c:pt idx="4">
                  <c:v>45296</c:v>
                </c:pt>
                <c:pt idx="5">
                  <c:v>45297</c:v>
                </c:pt>
                <c:pt idx="6">
                  <c:v>45298</c:v>
                </c:pt>
                <c:pt idx="7">
                  <c:v>45299</c:v>
                </c:pt>
                <c:pt idx="8">
                  <c:v>45300</c:v>
                </c:pt>
                <c:pt idx="9">
                  <c:v>45301</c:v>
                </c:pt>
                <c:pt idx="10">
                  <c:v>45302</c:v>
                </c:pt>
                <c:pt idx="11">
                  <c:v>45303</c:v>
                </c:pt>
                <c:pt idx="12">
                  <c:v>45304</c:v>
                </c:pt>
                <c:pt idx="13">
                  <c:v>45305</c:v>
                </c:pt>
                <c:pt idx="14">
                  <c:v>45306</c:v>
                </c:pt>
                <c:pt idx="15">
                  <c:v>45307</c:v>
                </c:pt>
                <c:pt idx="16">
                  <c:v>45308</c:v>
                </c:pt>
                <c:pt idx="17">
                  <c:v>45309</c:v>
                </c:pt>
                <c:pt idx="18">
                  <c:v>45310</c:v>
                </c:pt>
                <c:pt idx="19">
                  <c:v>45311</c:v>
                </c:pt>
                <c:pt idx="20">
                  <c:v>45312</c:v>
                </c:pt>
                <c:pt idx="21">
                  <c:v>45313</c:v>
                </c:pt>
                <c:pt idx="22">
                  <c:v>45314</c:v>
                </c:pt>
                <c:pt idx="23">
                  <c:v>45315</c:v>
                </c:pt>
                <c:pt idx="24">
                  <c:v>45316</c:v>
                </c:pt>
                <c:pt idx="25">
                  <c:v>45317</c:v>
                </c:pt>
                <c:pt idx="26">
                  <c:v>45318</c:v>
                </c:pt>
                <c:pt idx="27">
                  <c:v>45319</c:v>
                </c:pt>
                <c:pt idx="28">
                  <c:v>45320</c:v>
                </c:pt>
                <c:pt idx="29">
                  <c:v>45321</c:v>
                </c:pt>
                <c:pt idx="30">
                  <c:v>45322</c:v>
                </c:pt>
              </c:numCache>
            </c:numRef>
          </c:cat>
          <c:val>
            <c:numRef>
              <c:f>'CSSG_AS (2)'!$AE$36:$AE$66</c:f>
              <c:numCache>
                <c:formatCode>General</c:formatCode>
                <c:ptCount val="31"/>
                <c:pt idx="0">
                  <c:v>-15000000</c:v>
                </c:pt>
                <c:pt idx="1">
                  <c:v>-24000000</c:v>
                </c:pt>
                <c:pt idx="2">
                  <c:v>-24000000</c:v>
                </c:pt>
                <c:pt idx="3">
                  <c:v>-24000000</c:v>
                </c:pt>
                <c:pt idx="4">
                  <c:v>-24000000</c:v>
                </c:pt>
                <c:pt idx="5">
                  <c:v>-24000000</c:v>
                </c:pt>
                <c:pt idx="6">
                  <c:v>-24000000</c:v>
                </c:pt>
                <c:pt idx="7">
                  <c:v>-15000000</c:v>
                </c:pt>
                <c:pt idx="8">
                  <c:v>-24000000</c:v>
                </c:pt>
                <c:pt idx="9">
                  <c:v>-24000000</c:v>
                </c:pt>
                <c:pt idx="10">
                  <c:v>-24000000</c:v>
                </c:pt>
                <c:pt idx="11">
                  <c:v>-24000000</c:v>
                </c:pt>
                <c:pt idx="12">
                  <c:v>-24000000</c:v>
                </c:pt>
                <c:pt idx="13">
                  <c:v>-24000000</c:v>
                </c:pt>
                <c:pt idx="14">
                  <c:v>-15000000</c:v>
                </c:pt>
                <c:pt idx="15">
                  <c:v>-24000000</c:v>
                </c:pt>
                <c:pt idx="16">
                  <c:v>-24000000</c:v>
                </c:pt>
                <c:pt idx="17">
                  <c:v>-24000000</c:v>
                </c:pt>
                <c:pt idx="18">
                  <c:v>-24000000</c:v>
                </c:pt>
                <c:pt idx="19">
                  <c:v>-24000000</c:v>
                </c:pt>
                <c:pt idx="20">
                  <c:v>-24000000</c:v>
                </c:pt>
                <c:pt idx="21">
                  <c:v>-15000000</c:v>
                </c:pt>
                <c:pt idx="22">
                  <c:v>-24000000</c:v>
                </c:pt>
                <c:pt idx="23">
                  <c:v>-24000000</c:v>
                </c:pt>
                <c:pt idx="24">
                  <c:v>-24000000</c:v>
                </c:pt>
                <c:pt idx="25">
                  <c:v>-24000000</c:v>
                </c:pt>
                <c:pt idx="26">
                  <c:v>-24000000</c:v>
                </c:pt>
                <c:pt idx="27">
                  <c:v>-24000000</c:v>
                </c:pt>
                <c:pt idx="28">
                  <c:v>-15000000</c:v>
                </c:pt>
                <c:pt idx="29">
                  <c:v>-24000000</c:v>
                </c:pt>
                <c:pt idx="30">
                  <c:v>-24000000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9-9EBE-4FDB-8427-A9A72F2E19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9403056"/>
        <c:axId val="569404040"/>
        <c:extLst/>
      </c:lineChart>
      <c:dateAx>
        <c:axId val="569403056"/>
        <c:scaling>
          <c:orientation val="minMax"/>
          <c:max val="45351"/>
          <c:min val="45323"/>
        </c:scaling>
        <c:delete val="0"/>
        <c:axPos val="b"/>
        <c:numFmt formatCode="d" sourceLinked="0"/>
        <c:majorTickMark val="none"/>
        <c:minorTickMark val="cross"/>
        <c:tickLblPos val="low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4040"/>
        <c:crosses val="autoZero"/>
        <c:auto val="0"/>
        <c:lblOffset val="100"/>
        <c:baseTimeUnit val="days"/>
        <c:majorUnit val="7"/>
        <c:majorTimeUnit val="days"/>
      </c:dateAx>
      <c:valAx>
        <c:axId val="569404040"/>
        <c:scaling>
          <c:orientation val="minMax"/>
          <c:max val="105000000"/>
          <c:min val="-4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569403056"/>
        <c:crossesAt val="43466"/>
        <c:crossBetween val="between"/>
        <c:dispUnits>
          <c:builtInUnit val="millions"/>
        </c:dispUnits>
      </c:valAx>
      <c:spPr>
        <a:noFill/>
        <a:ln w="25400"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3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ayout>
        <c:manualLayout>
          <c:xMode val="edge"/>
          <c:yMode val="edge"/>
          <c:x val="0.22482108207871937"/>
          <c:y val="0.91073131195053292"/>
          <c:w val="0.69361994609291666"/>
          <c:h val="5.366678737262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/>
      </a:pPr>
      <a:endParaRPr lang="pt-P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02C45-9208-472E-9520-06EAE5374695}" type="datetimeFigureOut">
              <a:rPr lang="pt-PT" smtClean="0"/>
              <a:t>12/03/2024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60D5B8-4042-4080-A156-D6F7C35E34B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0308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0D5B8-4042-4080-A156-D6F7C35E34B5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0339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0D5B8-4042-4080-A156-D6F7C35E34B5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338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60D5B8-4042-4080-A156-D6F7C35E34B5}" type="slidenum">
              <a:rPr lang="pt-PT" smtClean="0"/>
              <a:t>21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2709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407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33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94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 rot="16200000">
            <a:off x="11037973" y="5716176"/>
            <a:ext cx="89767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700" dirty="0">
                <a:solidFill>
                  <a:schemeClr val="bg1"/>
                </a:solidFill>
              </a:rPr>
              <a:t>© Sara Matos</a:t>
            </a:r>
          </a:p>
        </p:txBody>
      </p:sp>
      <p:pic>
        <p:nvPicPr>
          <p:cNvPr id="1026" name="Picture 2" descr="https://lh3.googleusercontent.com/pw/AL9nZEXPgpptoNrgmq7X2KPE6G9o0F4gcXu1YIc6NSyxx7rfCNeAkI7gdFWmtvgsuOlnHlA0RVJ_631IQt08tumXgaXl5gGCLV4-NJLnefbIlcZnk1JpjusBgqJd9_P3mISurxGIKag0FmF2v0aGWkr2Ci1vUQ=w1208-h807-no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" r="34943" b="664"/>
          <a:stretch/>
        </p:blipFill>
        <p:spPr bwMode="auto">
          <a:xfrm>
            <a:off x="6096000" y="637714"/>
            <a:ext cx="5475514" cy="556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620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050" name="Picture 2" descr="https://lh3.googleusercontent.com/pw/AL9nZEWDmVPmTfJDssftPozSZVZgMFL6CnvVzSh8Xs5qzA9Knla6VHpVYXYdrL_kpb53-JiDtaYHtqb2WQPpO6YZTiYG-IwKahJOf_p81J_auTSYAUJxglvRhprK8DqtNBxdbnAg_XOzqqxNRrl19X7VYiMGIw=w1134-h537-no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38" r="5452"/>
          <a:stretch/>
        </p:blipFill>
        <p:spPr bwMode="auto">
          <a:xfrm>
            <a:off x="6096000" y="640556"/>
            <a:ext cx="5453743" cy="557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280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606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074" name="Picture 2" descr="https://lh3.googleusercontent.com/pw/AL9nZEWX14PtUEh1XYK6Iwf1jr8yt9LlrByy1j-hj98L3atUMqwu03pztd8wyXZmTEgmq9Wj38BT_1ww_x_99YqG6MR5hWTzKRC3sT1vejPuu8aGhhPGrL4fYgjEjmnSQ_mHrBrThfM8uxM3q6B6pK1vyKe8AA=w549-h891-no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50" b="4777"/>
          <a:stretch/>
        </p:blipFill>
        <p:spPr bwMode="auto">
          <a:xfrm>
            <a:off x="6096000" y="636104"/>
            <a:ext cx="5475514" cy="557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lh3.googleusercontent.com/pw/AL9nZEV9Be0Ii_n1YnE8a4Zd8TCnkiRIRsnThbRSb3Xhd1LS8iUzMSHPVWc-ZB0IYMY1es-SEP5aglfKRjcIvuLWeMa32nlc3UIrZhZMdtPUrW0Wh0UnCs8aIhF1pLbJYyMCVoq-WvUE35ACNQ94UI-KTIccCA=w1277-h660-no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" t="-192" r="29723"/>
          <a:stretch/>
        </p:blipFill>
        <p:spPr bwMode="auto">
          <a:xfrm>
            <a:off x="6096000" y="636104"/>
            <a:ext cx="5471886" cy="560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50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904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A0C6EC3-785C-574B-8E74-36CF155F8F7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019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13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7.xml"/><Relationship Id="rId3" Type="http://schemas.openxmlformats.org/officeDocument/2006/relationships/image" Target="../media/image35.emf"/><Relationship Id="rId7" Type="http://schemas.openxmlformats.org/officeDocument/2006/relationships/image" Target="../media/image38.emf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26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9.emf"/><Relationship Id="rId4" Type="http://schemas.openxmlformats.org/officeDocument/2006/relationships/chart" Target="../charts/char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microsoft.com/office/2007/relationships/hdphoto" Target="../media/hdphoto3.wdp"/><Relationship Id="rId3" Type="http://schemas.openxmlformats.org/officeDocument/2006/relationships/image" Target="../media/image17.png"/><Relationship Id="rId7" Type="http://schemas.openxmlformats.org/officeDocument/2006/relationships/image" Target="../media/image20.jpeg"/><Relationship Id="rId12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microsoft.com/office/2007/relationships/hdphoto" Target="../media/hdphoto2.wdp"/><Relationship Id="rId9" Type="http://schemas.openxmlformats.org/officeDocument/2006/relationships/image" Target="../media/image22.jpeg"/><Relationship Id="rId1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DAC64FED-9485-414B-B995-97003E995E31}"/>
              </a:ext>
            </a:extLst>
          </p:cNvPr>
          <p:cNvSpPr txBox="1">
            <a:spLocks/>
          </p:cNvSpPr>
          <p:nvPr/>
        </p:nvSpPr>
        <p:spPr>
          <a:xfrm>
            <a:off x="1353046" y="1384460"/>
            <a:ext cx="6735405" cy="2109074"/>
          </a:xfrm>
          <a:prstGeom prst="rect">
            <a:avLst/>
          </a:prstGeom>
        </p:spPr>
        <p:txBody>
          <a:bodyPr vert="horz" wrap="square" lIns="0" tIns="75473" rIns="0" bIns="0" rtlCol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3874">
              <a:spcBef>
                <a:spcPts val="594"/>
              </a:spcBef>
            </a:pPr>
            <a:r>
              <a:rPr lang="en-GB" sz="5800" b="1" spc="39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Gestão do Sistema de Gás</a:t>
            </a:r>
            <a:endParaRPr lang="en-GB" sz="5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701">
              <a:spcBef>
                <a:spcPts val="337"/>
              </a:spcBef>
              <a:tabLst>
                <a:tab pos="1033511" algn="l"/>
                <a:tab pos="2767455" algn="l"/>
              </a:tabLst>
            </a:pPr>
            <a:r>
              <a:rPr lang="en-GB" sz="2800" spc="85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CTSOSEI CXIII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D9C60072-CB61-FA4A-9340-8726C5145B32}"/>
              </a:ext>
            </a:extLst>
          </p:cNvPr>
          <p:cNvSpPr txBox="1"/>
          <p:nvPr/>
        </p:nvSpPr>
        <p:spPr>
          <a:xfrm>
            <a:off x="1353046" y="3537898"/>
            <a:ext cx="1730396" cy="24026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/>
          <a:p>
            <a:pPr marL="7701">
              <a:spcBef>
                <a:spcPts val="55"/>
              </a:spcBef>
            </a:pPr>
            <a:r>
              <a:rPr lang="pt-PT" sz="1516" b="1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13.março.2024</a:t>
            </a:r>
            <a:endParaRPr sz="151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13">
            <a:extLst>
              <a:ext uri="{FF2B5EF4-FFF2-40B4-BE49-F238E27FC236}">
                <a16:creationId xmlns:a16="http://schemas.microsoft.com/office/drawing/2014/main" id="{AE8CD603-6340-F043-94B8-9D21A6B3FE5A}"/>
              </a:ext>
            </a:extLst>
          </p:cNvPr>
          <p:cNvSpPr/>
          <p:nvPr/>
        </p:nvSpPr>
        <p:spPr>
          <a:xfrm flipV="1">
            <a:off x="246489" y="6216424"/>
            <a:ext cx="2412000" cy="109236"/>
          </a:xfrm>
          <a:custGeom>
            <a:avLst/>
            <a:gdLst/>
            <a:ahLst/>
            <a:cxnLst/>
            <a:rect l="l" t="t" r="r" b="b"/>
            <a:pathLst>
              <a:path w="1915160">
                <a:moveTo>
                  <a:pt x="0" y="0"/>
                </a:moveTo>
                <a:lnTo>
                  <a:pt x="1914931" y="0"/>
                </a:lnTo>
              </a:path>
            </a:pathLst>
          </a:custGeom>
          <a:ln w="190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14">
            <a:extLst>
              <a:ext uri="{FF2B5EF4-FFF2-40B4-BE49-F238E27FC236}">
                <a16:creationId xmlns:a16="http://schemas.microsoft.com/office/drawing/2014/main" id="{E40B7B8E-A520-8D4E-8268-1F232E1004F4}"/>
              </a:ext>
            </a:extLst>
          </p:cNvPr>
          <p:cNvSpPr txBox="1"/>
          <p:nvPr/>
        </p:nvSpPr>
        <p:spPr>
          <a:xfrm>
            <a:off x="263907" y="6064570"/>
            <a:ext cx="2178278" cy="216726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spcBef>
                <a:spcPts val="130"/>
              </a:spcBef>
            </a:pPr>
            <a:r>
              <a:rPr lang="pt-PT" sz="1300" b="1" spc="5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OGGS / DSG</a:t>
            </a:r>
            <a:endParaRPr lang="pt-PT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198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Terminal de GNL –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Camiões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-Cisterna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66B8A2-D150-4542-9AB9-C582E6BAB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9236" y="4656021"/>
            <a:ext cx="6197600" cy="1625600"/>
          </a:xfrm>
          <a:prstGeom prst="rect">
            <a:avLst/>
          </a:prstGeom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51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7685465"/>
              </p:ext>
            </p:extLst>
          </p:nvPr>
        </p:nvGraphicFramePr>
        <p:xfrm>
          <a:off x="-299847" y="4253800"/>
          <a:ext cx="5060858" cy="2489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50161459-EF99-4C6C-9288-878BABFE30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2078246"/>
              </p:ext>
            </p:extLst>
          </p:nvPr>
        </p:nvGraphicFramePr>
        <p:xfrm>
          <a:off x="2128741" y="955964"/>
          <a:ext cx="7807738" cy="3219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59316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Armazenamentos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no TGNL e AS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00000000-0008-0000-53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4987476"/>
              </p:ext>
            </p:extLst>
          </p:nvPr>
        </p:nvGraphicFramePr>
        <p:xfrm>
          <a:off x="-314368" y="766448"/>
          <a:ext cx="12506368" cy="3030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0000000-0008-0000-53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118895"/>
              </p:ext>
            </p:extLst>
          </p:nvPr>
        </p:nvGraphicFramePr>
        <p:xfrm>
          <a:off x="-314368" y="3760161"/>
          <a:ext cx="12506368" cy="3097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Line Callout 2 18"/>
          <p:cNvSpPr/>
          <p:nvPr/>
        </p:nvSpPr>
        <p:spPr>
          <a:xfrm>
            <a:off x="-26469" y="3320083"/>
            <a:ext cx="615077" cy="332282"/>
          </a:xfrm>
          <a:prstGeom prst="borderCallout2">
            <a:avLst>
              <a:gd name="adj1" fmla="val 23478"/>
              <a:gd name="adj2" fmla="val 106173"/>
              <a:gd name="adj3" fmla="val 40770"/>
              <a:gd name="adj4" fmla="val 105448"/>
              <a:gd name="adj5" fmla="val -58155"/>
              <a:gd name="adj6" fmla="val 430335"/>
            </a:avLst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spc="7" baseline="2136" dirty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27.02</a:t>
            </a:r>
          </a:p>
          <a:p>
            <a:pPr algn="ctr"/>
            <a:r>
              <a:rPr lang="pt-PT" sz="1400" b="1" spc="7" baseline="2136" dirty="0">
                <a:solidFill>
                  <a:srgbClr val="25395A"/>
                </a:solidFill>
                <a:latin typeface="Lota Grotesque"/>
                <a:cs typeface="Arial" panose="020B0604020202020204" pitchFamily="34" charset="0"/>
              </a:rPr>
              <a:t>296</a:t>
            </a:r>
          </a:p>
        </p:txBody>
      </p:sp>
    </p:spTree>
    <p:extLst>
      <p:ext uri="{BB962C8B-B14F-4D97-AF65-F5344CB8AC3E}">
        <p14:creationId xmlns:p14="http://schemas.microsoft.com/office/powerpoint/2010/main" val="1862566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Operação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(1/2)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Factos Relevantes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ângulo 1"/>
          <p:cNvSpPr/>
          <p:nvPr/>
        </p:nvSpPr>
        <p:spPr>
          <a:xfrm>
            <a:off x="294498" y="1072589"/>
            <a:ext cx="11652337" cy="17702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  <a:defRPr/>
            </a:pP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Janeiro: 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Sem factos relevantes a assinalar.</a:t>
            </a:r>
          </a:p>
          <a:p>
            <a:pPr algn="just">
              <a:lnSpc>
                <a:spcPts val="1500"/>
              </a:lnSpc>
              <a:defRPr/>
            </a:pPr>
            <a:endParaRPr lang="pt-PT" altLang="pt-PT" sz="600" b="1" dirty="0">
              <a:solidFill>
                <a:srgbClr val="99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r>
              <a:rPr lang="pt-PT" altLang="pt-PT" sz="1600" b="1" dirty="0">
                <a:solidFill>
                  <a:srgbClr val="99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Fevereiro:</a:t>
            </a:r>
            <a:r>
              <a:rPr lang="pt-PT" alt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Após conclusão dos trabalhos de campo para upgrade da estação, foi realizado no dia 14 o comissionamento da estação CTS 7000.</a:t>
            </a:r>
          </a:p>
          <a:p>
            <a:pPr algn="just">
              <a:lnSpc>
                <a:spcPts val="1500"/>
              </a:lnSpc>
              <a:defRPr/>
            </a:pPr>
            <a:endParaRPr lang="pt-PT" altLang="pt-PT" sz="600" b="1" dirty="0">
              <a:solidFill>
                <a:srgbClr val="99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defRPr/>
            </a:pPr>
            <a:endParaRPr lang="pt-PT" alt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86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Operação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(2/2)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Qualidade de Serviço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ângulo 1"/>
          <p:cNvSpPr/>
          <p:nvPr/>
        </p:nvSpPr>
        <p:spPr>
          <a:xfrm>
            <a:off x="302729" y="1093785"/>
            <a:ext cx="10808745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pt-PT" altLang="pt-PT" sz="1600" dirty="0">
                <a:latin typeface="+mj-lt"/>
              </a:rPr>
              <a:t>Indicadores de qualidade de serviço da RNTG, para 2024:</a:t>
            </a: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solidFill>
                <a:srgbClr val="646464"/>
              </a:solidFill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endParaRPr lang="pt-PT" altLang="pt-PT" sz="1600" dirty="0">
              <a:latin typeface="+mj-lt"/>
              <a:sym typeface="Times" pitchFamily="18" charset="0"/>
            </a:endParaRPr>
          </a:p>
          <a:p>
            <a:pPr algn="just">
              <a:lnSpc>
                <a:spcPts val="2200"/>
              </a:lnSpc>
              <a:defRPr/>
            </a:pPr>
            <a:r>
              <a:rPr lang="pt-PT" altLang="pt-PT" sz="1600" dirty="0">
                <a:sym typeface="Times" pitchFamily="18" charset="0"/>
              </a:rPr>
              <a:t>Acidentes / incidentes, de acordo com o critério do EGIG – “</a:t>
            </a:r>
            <a:r>
              <a:rPr lang="pt-PT" altLang="pt-PT" sz="1600" dirty="0" err="1">
                <a:sym typeface="Times" pitchFamily="18" charset="0"/>
              </a:rPr>
              <a:t>European</a:t>
            </a:r>
            <a:r>
              <a:rPr lang="pt-PT" altLang="pt-PT" sz="1600" dirty="0">
                <a:sym typeface="Times" pitchFamily="18" charset="0"/>
              </a:rPr>
              <a:t> Gas Pipeline </a:t>
            </a:r>
            <a:r>
              <a:rPr lang="pt-PT" altLang="pt-PT" sz="1600" dirty="0" err="1">
                <a:sym typeface="Times" pitchFamily="18" charset="0"/>
              </a:rPr>
              <a:t>Incident</a:t>
            </a:r>
            <a:r>
              <a:rPr lang="pt-PT" altLang="pt-PT" sz="1600" dirty="0">
                <a:sym typeface="Times" pitchFamily="18" charset="0"/>
              </a:rPr>
              <a:t> Data </a:t>
            </a:r>
            <a:r>
              <a:rPr lang="pt-PT" altLang="pt-PT" sz="1600" dirty="0" err="1">
                <a:sym typeface="Times" pitchFamily="18" charset="0"/>
              </a:rPr>
              <a:t>Group</a:t>
            </a:r>
            <a:r>
              <a:rPr lang="pt-PT" altLang="pt-PT" sz="1600" dirty="0">
                <a:sym typeface="Times" pitchFamily="18" charset="0"/>
              </a:rPr>
              <a:t>” (definição de acidentes/incidentes nos últimos 5 anos: todas as ocorrências em que há fuga de GN não controlada):</a:t>
            </a:r>
          </a:p>
          <a:p>
            <a:pPr marL="0" lvl="1" algn="ctr">
              <a:lnSpc>
                <a:spcPts val="2200"/>
              </a:lnSpc>
              <a:buFontTx/>
              <a:buChar char="•"/>
              <a:defRPr/>
            </a:pPr>
            <a:endParaRPr lang="pt-PT" altLang="pt-PT" sz="1100" dirty="0">
              <a:latin typeface="+mj-lt"/>
            </a:endParaRPr>
          </a:p>
          <a:p>
            <a:pPr marL="0" lvl="1" algn="ctr">
              <a:lnSpc>
                <a:spcPts val="2200"/>
              </a:lnSpc>
              <a:buFontTx/>
              <a:buChar char="•"/>
              <a:defRPr/>
            </a:pPr>
            <a:r>
              <a:rPr lang="pt-PT" altLang="pt-PT" sz="1600" dirty="0">
                <a:latin typeface="+mj-lt"/>
              </a:rPr>
              <a:t> Valor acumulado 2024 = 0 incidentes/1000 </a:t>
            </a:r>
            <a:r>
              <a:rPr lang="pt-PT" altLang="pt-PT" sz="1600" dirty="0" err="1">
                <a:latin typeface="+mj-lt"/>
              </a:rPr>
              <a:t>km.ano</a:t>
            </a:r>
            <a:endParaRPr lang="pt-PT" altLang="pt-PT" sz="1600" dirty="0">
              <a:latin typeface="+mj-lt"/>
            </a:endParaRPr>
          </a:p>
          <a:p>
            <a:pPr>
              <a:lnSpc>
                <a:spcPts val="2200"/>
              </a:lnSpc>
              <a:defRPr/>
            </a:pPr>
            <a:endParaRPr lang="pt-PT" altLang="pt-PT" sz="1600" dirty="0"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9A321C-D158-4698-9FC9-E58829790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961" y="1678359"/>
            <a:ext cx="5793271" cy="125637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ED4F86D-F764-4E25-BF70-AB4232FEB5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0216" y="3053580"/>
            <a:ext cx="4371258" cy="84348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38EE6DF-92DA-4B23-AC27-51957442AF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961" y="3961236"/>
            <a:ext cx="4070350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71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54894FE4-188A-184B-8023-DA4135348E18}"/>
              </a:ext>
            </a:extLst>
          </p:cNvPr>
          <p:cNvSpPr txBox="1">
            <a:spLocks/>
          </p:cNvSpPr>
          <p:nvPr/>
        </p:nvSpPr>
        <p:spPr>
          <a:xfrm>
            <a:off x="1027593" y="3255828"/>
            <a:ext cx="1397973" cy="896246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6"/>
              </a:spcBef>
            </a:pPr>
            <a:r>
              <a:rPr lang="en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pt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PT" sz="5761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ACAAEED-D01B-6547-968C-2083B2266975}"/>
              </a:ext>
            </a:extLst>
          </p:cNvPr>
          <p:cNvSpPr txBox="1"/>
          <p:nvPr/>
        </p:nvSpPr>
        <p:spPr>
          <a:xfrm>
            <a:off x="1020553" y="4141849"/>
            <a:ext cx="4866442" cy="626076"/>
          </a:xfrm>
          <a:prstGeom prst="rect">
            <a:avLst/>
          </a:prstGeom>
        </p:spPr>
        <p:txBody>
          <a:bodyPr vert="horz" wrap="square" lIns="0" tIns="108973" rIns="0" bIns="0" rtlCol="0">
            <a:spAutoFit/>
          </a:bodyPr>
          <a:lstStyle/>
          <a:p>
            <a:pPr marL="7701" marR="3081">
              <a:lnSpc>
                <a:spcPts val="4000"/>
              </a:lnSpc>
              <a:spcBef>
                <a:spcPts val="858"/>
              </a:spcBef>
            </a:pPr>
            <a:r>
              <a:rPr lang="pt-PT" sz="4500" b="1" spc="-36" dirty="0">
                <a:ln>
                  <a:solidFill>
                    <a:srgbClr val="20321C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PROCURA DE GN</a:t>
            </a:r>
            <a:endParaRPr sz="3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368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Mercado Global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6406" y="1220807"/>
            <a:ext cx="708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janeiro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02105" y="1220807"/>
            <a:ext cx="854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fevereiro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023257" y="1220807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13C477-6986-43B5-BA21-7FA8486AF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03" y="1631833"/>
            <a:ext cx="12065000" cy="1885950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11654790" y="3212946"/>
            <a:ext cx="410707" cy="43180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chemeClr val="tx1"/>
                </a:solidFill>
              </a:rPr>
              <a:t>-12%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00000000-0008-0000-5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8811077"/>
              </p:ext>
            </p:extLst>
          </p:nvPr>
        </p:nvGraphicFramePr>
        <p:xfrm>
          <a:off x="-228876" y="4091614"/>
          <a:ext cx="4564291" cy="2540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00000000-0008-0000-5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7083471"/>
              </p:ext>
            </p:extLst>
          </p:nvPr>
        </p:nvGraphicFramePr>
        <p:xfrm>
          <a:off x="3684762" y="3765754"/>
          <a:ext cx="8143444" cy="2943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164349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Mercado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Elétrico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Produção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Regime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Ordinário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990303" y="1004809"/>
            <a:ext cx="17099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400" b="1" kern="0" spc="5" dirty="0">
                <a:solidFill>
                  <a:srgbClr val="0F038A"/>
                </a:solidFill>
                <a:latin typeface="+mj-lt"/>
              </a:rPr>
              <a:t>Fonte Renovável</a:t>
            </a:r>
            <a:endParaRPr lang="pt-PT" sz="1400" dirty="0"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984832" y="1981581"/>
            <a:ext cx="17099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400" b="1" kern="0" spc="5" dirty="0" err="1">
                <a:solidFill>
                  <a:srgbClr val="0F038A"/>
                </a:solidFill>
                <a:latin typeface="+mj-lt"/>
              </a:rPr>
              <a:t>Reg</a:t>
            </a:r>
            <a:r>
              <a:rPr lang="pt-PT" sz="1400" b="1" kern="0" spc="5" dirty="0">
                <a:solidFill>
                  <a:srgbClr val="0F038A"/>
                </a:solidFill>
                <a:latin typeface="+mj-lt"/>
              </a:rPr>
              <a:t>. Hidrológico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105082" y="3017774"/>
            <a:ext cx="17832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400" b="1" kern="0" spc="5" dirty="0">
                <a:solidFill>
                  <a:srgbClr val="0F038A"/>
                </a:solidFill>
                <a:latin typeface="+mj-lt"/>
              </a:rPr>
              <a:t>Saldo Exportador (El)</a:t>
            </a:r>
          </a:p>
        </p:txBody>
      </p:sp>
      <p:sp>
        <p:nvSpPr>
          <p:cNvPr id="21" name="Oval 20"/>
          <p:cNvSpPr/>
          <p:nvPr/>
        </p:nvSpPr>
        <p:spPr>
          <a:xfrm>
            <a:off x="10009406" y="1310262"/>
            <a:ext cx="649514" cy="61394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chemeClr val="bg1"/>
                </a:solidFill>
              </a:rPr>
              <a:t>84%</a:t>
            </a:r>
          </a:p>
        </p:txBody>
      </p:sp>
      <p:sp>
        <p:nvSpPr>
          <p:cNvPr id="23" name="Oval 22"/>
          <p:cNvSpPr/>
          <p:nvPr/>
        </p:nvSpPr>
        <p:spPr>
          <a:xfrm>
            <a:off x="10839525" y="1310261"/>
            <a:ext cx="649514" cy="613947"/>
          </a:xfrm>
          <a:prstGeom prst="ellipse">
            <a:avLst/>
          </a:prstGeom>
          <a:solidFill>
            <a:srgbClr val="BF9000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100" b="1" i="1" dirty="0">
                <a:solidFill>
                  <a:schemeClr val="tx1"/>
                </a:solidFill>
              </a:rPr>
              <a:t>79%</a:t>
            </a:r>
          </a:p>
        </p:txBody>
      </p:sp>
      <p:sp>
        <p:nvSpPr>
          <p:cNvPr id="24" name="Oval 23"/>
          <p:cNvSpPr/>
          <p:nvPr/>
        </p:nvSpPr>
        <p:spPr>
          <a:xfrm>
            <a:off x="10009406" y="2387818"/>
            <a:ext cx="649514" cy="61394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chemeClr val="bg1"/>
                </a:solidFill>
              </a:rPr>
              <a:t>1,20</a:t>
            </a:r>
          </a:p>
        </p:txBody>
      </p:sp>
      <p:sp>
        <p:nvSpPr>
          <p:cNvPr id="25" name="Oval 24"/>
          <p:cNvSpPr/>
          <p:nvPr/>
        </p:nvSpPr>
        <p:spPr>
          <a:xfrm>
            <a:off x="10839525" y="2387817"/>
            <a:ext cx="649514" cy="613947"/>
          </a:xfrm>
          <a:prstGeom prst="ellipse">
            <a:avLst/>
          </a:prstGeom>
          <a:solidFill>
            <a:srgbClr val="BF9000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100" b="1" i="1" dirty="0">
                <a:solidFill>
                  <a:schemeClr val="tx1"/>
                </a:solidFill>
              </a:rPr>
              <a:t>1,06</a:t>
            </a:r>
          </a:p>
        </p:txBody>
      </p:sp>
      <p:sp>
        <p:nvSpPr>
          <p:cNvPr id="28" name="Oval 27"/>
          <p:cNvSpPr/>
          <p:nvPr/>
        </p:nvSpPr>
        <p:spPr>
          <a:xfrm>
            <a:off x="10058246" y="3407656"/>
            <a:ext cx="649514" cy="61394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chemeClr val="bg1"/>
                </a:solidFill>
              </a:rPr>
              <a:t>-348</a:t>
            </a:r>
          </a:p>
        </p:txBody>
      </p:sp>
      <p:sp>
        <p:nvSpPr>
          <p:cNvPr id="29" name="Oval 28"/>
          <p:cNvSpPr/>
          <p:nvPr/>
        </p:nvSpPr>
        <p:spPr>
          <a:xfrm>
            <a:off x="10888365" y="3407655"/>
            <a:ext cx="649514" cy="613947"/>
          </a:xfrm>
          <a:prstGeom prst="ellipse">
            <a:avLst/>
          </a:prstGeom>
          <a:solidFill>
            <a:srgbClr val="BF9000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100" b="1" i="1" dirty="0">
                <a:solidFill>
                  <a:schemeClr val="tx1"/>
                </a:solidFill>
              </a:rPr>
              <a:t>63</a:t>
            </a: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00000000-0008-0000-5000-000010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862008"/>
              </p:ext>
            </p:extLst>
          </p:nvPr>
        </p:nvGraphicFramePr>
        <p:xfrm>
          <a:off x="-252123" y="914346"/>
          <a:ext cx="7737073" cy="2792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00000000-0008-0000-50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5560351"/>
              </p:ext>
            </p:extLst>
          </p:nvPr>
        </p:nvGraphicFramePr>
        <p:xfrm>
          <a:off x="266923" y="3969043"/>
          <a:ext cx="7017795" cy="2707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00000000-0008-0000-5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9253993"/>
              </p:ext>
            </p:extLst>
          </p:nvPr>
        </p:nvGraphicFramePr>
        <p:xfrm>
          <a:off x="7484950" y="4376126"/>
          <a:ext cx="4379198" cy="2217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26011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Mercado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Convencional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5000-000018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080546"/>
              </p:ext>
            </p:extLst>
          </p:nvPr>
        </p:nvGraphicFramePr>
        <p:xfrm>
          <a:off x="0" y="3754898"/>
          <a:ext cx="7423253" cy="2946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0000000-0008-0000-5000-00001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896508"/>
              </p:ext>
            </p:extLst>
          </p:nvPr>
        </p:nvGraphicFramePr>
        <p:xfrm>
          <a:off x="7204778" y="3918238"/>
          <a:ext cx="4987222" cy="27829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5000-00001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8812157"/>
              </p:ext>
            </p:extLst>
          </p:nvPr>
        </p:nvGraphicFramePr>
        <p:xfrm>
          <a:off x="-411847" y="964555"/>
          <a:ext cx="12429676" cy="27310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68010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áfico 1">
            <a:extLst>
              <a:ext uri="{FF2B5EF4-FFF2-40B4-BE49-F238E27FC236}">
                <a16:creationId xmlns:a16="http://schemas.microsoft.com/office/drawing/2014/main" id="{00000000-0008-0000-5B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4807324"/>
              </p:ext>
            </p:extLst>
          </p:nvPr>
        </p:nvGraphicFramePr>
        <p:xfrm>
          <a:off x="6096000" y="3687978"/>
          <a:ext cx="5956300" cy="3291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Máximos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Diários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Históricos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Procura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RNTG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57" y="1259152"/>
            <a:ext cx="2386390" cy="16317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06143" y="7059129"/>
            <a:ext cx="3505200" cy="472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6333" y="4421648"/>
            <a:ext cx="4084320" cy="472440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6589025" y="5146271"/>
            <a:ext cx="385766" cy="176460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  <p:graphicFrame>
        <p:nvGraphicFramePr>
          <p:cNvPr id="19" name="Gráfico 1">
            <a:extLst>
              <a:ext uri="{FF2B5EF4-FFF2-40B4-BE49-F238E27FC236}">
                <a16:creationId xmlns:a16="http://schemas.microsoft.com/office/drawing/2014/main" id="{00000000-0008-0000-5B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264791"/>
              </p:ext>
            </p:extLst>
          </p:nvPr>
        </p:nvGraphicFramePr>
        <p:xfrm>
          <a:off x="0" y="3759395"/>
          <a:ext cx="6291649" cy="3220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Oval 13"/>
          <p:cNvSpPr/>
          <p:nvPr/>
        </p:nvSpPr>
        <p:spPr>
          <a:xfrm>
            <a:off x="408357" y="4810101"/>
            <a:ext cx="385766" cy="205904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4D7AEA-D475-466C-BDDD-63FB59D5A2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19109" y="4286707"/>
            <a:ext cx="3600450" cy="419100"/>
          </a:xfrm>
          <a:prstGeom prst="rect">
            <a:avLst/>
          </a:prstGeom>
        </p:spPr>
      </p:pic>
      <p:graphicFrame>
        <p:nvGraphicFramePr>
          <p:cNvPr id="22" name="Gráfico 1">
            <a:extLst>
              <a:ext uri="{FF2B5EF4-FFF2-40B4-BE49-F238E27FC236}">
                <a16:creationId xmlns:a16="http://schemas.microsoft.com/office/drawing/2014/main" id="{00000000-0008-0000-5B00-000004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6361325"/>
              </p:ext>
            </p:extLst>
          </p:nvPr>
        </p:nvGraphicFramePr>
        <p:xfrm>
          <a:off x="3003722" y="918430"/>
          <a:ext cx="8883478" cy="2945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1" name="Oval 10"/>
          <p:cNvSpPr/>
          <p:nvPr/>
        </p:nvSpPr>
        <p:spPr>
          <a:xfrm>
            <a:off x="3632624" y="1309274"/>
            <a:ext cx="385766" cy="176460"/>
          </a:xfrm>
          <a:prstGeom prst="ellipse">
            <a:avLst/>
          </a:prstGeom>
          <a:noFill/>
          <a:ln w="31750">
            <a:solidFill>
              <a:srgbClr val="2F5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7C8204F-278E-4A56-A614-EB7CCF6ED1DC}"/>
              </a:ext>
            </a:extLst>
          </p:cNvPr>
          <p:cNvSpPr/>
          <p:nvPr/>
        </p:nvSpPr>
        <p:spPr>
          <a:xfrm>
            <a:off x="2810839" y="4480565"/>
            <a:ext cx="385766" cy="22524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54C18A2-84A2-4C25-BB80-DB4D1A29CD30}"/>
              </a:ext>
            </a:extLst>
          </p:cNvPr>
          <p:cNvSpPr/>
          <p:nvPr/>
        </p:nvSpPr>
        <p:spPr>
          <a:xfrm>
            <a:off x="4461288" y="4475291"/>
            <a:ext cx="861825" cy="225242"/>
          </a:xfrm>
          <a:prstGeom prst="ellipse">
            <a:avLst/>
          </a:prstGeom>
          <a:noFill/>
          <a:ln w="317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93464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54894FE4-188A-184B-8023-DA4135348E18}"/>
              </a:ext>
            </a:extLst>
          </p:cNvPr>
          <p:cNvSpPr txBox="1">
            <a:spLocks/>
          </p:cNvSpPr>
          <p:nvPr/>
        </p:nvSpPr>
        <p:spPr>
          <a:xfrm>
            <a:off x="1027593" y="3255828"/>
            <a:ext cx="1397973" cy="896246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6"/>
              </a:spcBef>
            </a:pPr>
            <a:r>
              <a:rPr lang="en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pt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PT" sz="5761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ACAAEED-D01B-6547-968C-2083B2266975}"/>
              </a:ext>
            </a:extLst>
          </p:cNvPr>
          <p:cNvSpPr txBox="1"/>
          <p:nvPr/>
        </p:nvSpPr>
        <p:spPr>
          <a:xfrm>
            <a:off x="1020553" y="4141849"/>
            <a:ext cx="4866442" cy="1139037"/>
          </a:xfrm>
          <a:prstGeom prst="rect">
            <a:avLst/>
          </a:prstGeom>
        </p:spPr>
        <p:txBody>
          <a:bodyPr vert="horz" wrap="square" lIns="0" tIns="108973" rIns="0" bIns="0" rtlCol="0">
            <a:spAutoFit/>
          </a:bodyPr>
          <a:lstStyle/>
          <a:p>
            <a:pPr marL="7701" marR="3081">
              <a:lnSpc>
                <a:spcPts val="4000"/>
              </a:lnSpc>
              <a:spcBef>
                <a:spcPts val="858"/>
              </a:spcBef>
            </a:pPr>
            <a:r>
              <a:rPr lang="pt-PT" sz="4500" b="1" spc="-36" dirty="0">
                <a:ln>
                  <a:solidFill>
                    <a:srgbClr val="20321C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COMPENSAÇÃO DA REDE</a:t>
            </a:r>
          </a:p>
        </p:txBody>
      </p:sp>
    </p:spTree>
    <p:extLst>
      <p:ext uri="{BB962C8B-B14F-4D97-AF65-F5344CB8AC3E}">
        <p14:creationId xmlns:p14="http://schemas.microsoft.com/office/powerpoint/2010/main" val="2883831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Gestão do Sistema de Gás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Balanços de janeiro e fevereiro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24"/>
          <p:cNvSpPr txBox="1"/>
          <p:nvPr/>
        </p:nvSpPr>
        <p:spPr>
          <a:xfrm>
            <a:off x="6288942" y="3111256"/>
            <a:ext cx="1587755" cy="168315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Desequilíbrios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Flexibilidade de </a:t>
            </a:r>
            <a:r>
              <a:rPr lang="pt-PT" sz="1950" spc="7" baseline="2136" dirty="0" err="1">
                <a:solidFill>
                  <a:srgbClr val="25395A"/>
                </a:solidFill>
                <a:latin typeface="Lota Grotesque"/>
                <a:cs typeface="Lota Grotesque"/>
              </a:rPr>
              <a:t>Linepack</a:t>
            </a: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Ações de compensação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</p:txBody>
      </p:sp>
      <p:sp>
        <p:nvSpPr>
          <p:cNvPr id="10" name="object 22"/>
          <p:cNvSpPr txBox="1"/>
          <p:nvPr/>
        </p:nvSpPr>
        <p:spPr>
          <a:xfrm>
            <a:off x="3904885" y="3111256"/>
            <a:ext cx="1474814" cy="1910138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Mercado Global</a:t>
            </a:r>
            <a:endParaRPr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Clr>
                <a:srgbClr val="25395A"/>
              </a:buClr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Mercado Elétrico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Mercado Convencional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Máximos históricos</a:t>
            </a:r>
            <a:endParaRPr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</p:txBody>
      </p:sp>
      <p:sp>
        <p:nvSpPr>
          <p:cNvPr id="11" name="object 20"/>
          <p:cNvSpPr txBox="1"/>
          <p:nvPr/>
        </p:nvSpPr>
        <p:spPr>
          <a:xfrm>
            <a:off x="1495163" y="3111256"/>
            <a:ext cx="1663612" cy="1666482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Balanço Global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Infraestruturas da Rede de Transporte, Terminal e no Armazenamento</a:t>
            </a: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endParaRPr lang="pt-PT" sz="1950" spc="7" baseline="2136" dirty="0">
              <a:solidFill>
                <a:srgbClr val="25395A"/>
              </a:solidFill>
              <a:latin typeface="Lota Grotesque"/>
              <a:cs typeface="Lota Grotesque"/>
            </a:endParaRPr>
          </a:p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Notas de Operação</a:t>
            </a:r>
          </a:p>
        </p:txBody>
      </p:sp>
      <p:sp>
        <p:nvSpPr>
          <p:cNvPr id="12" name="object 14"/>
          <p:cNvSpPr txBox="1"/>
          <p:nvPr/>
        </p:nvSpPr>
        <p:spPr>
          <a:xfrm>
            <a:off x="1726985" y="2499808"/>
            <a:ext cx="925830" cy="39433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>
              <a:lnSpc>
                <a:spcPts val="1440"/>
              </a:lnSpc>
              <a:spcBef>
                <a:spcPts val="275"/>
              </a:spcBef>
            </a:pPr>
            <a:r>
              <a:rPr lang="pt-PT" sz="1300" b="1" spc="5" dirty="0">
                <a:solidFill>
                  <a:srgbClr val="50ACBA"/>
                </a:solidFill>
                <a:latin typeface="Lota Grotesque Semi Bold"/>
                <a:cs typeface="Lota Grotesque Semi Bold"/>
              </a:rPr>
              <a:t>Operação do Sistema</a:t>
            </a:r>
            <a:endParaRPr sz="1300" b="1" spc="5" dirty="0">
              <a:solidFill>
                <a:srgbClr val="50ACBA"/>
              </a:solidFill>
              <a:latin typeface="Lota Grotesque Semi Bold"/>
              <a:cs typeface="Lota Grotesque Semi Bold"/>
            </a:endParaRPr>
          </a:p>
        </p:txBody>
      </p:sp>
      <p:sp>
        <p:nvSpPr>
          <p:cNvPr id="13" name="object 15"/>
          <p:cNvSpPr txBox="1"/>
          <p:nvPr/>
        </p:nvSpPr>
        <p:spPr>
          <a:xfrm>
            <a:off x="4079218" y="2499805"/>
            <a:ext cx="1070039" cy="39433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>
              <a:lnSpc>
                <a:spcPts val="1440"/>
              </a:lnSpc>
              <a:spcBef>
                <a:spcPts val="275"/>
              </a:spcBef>
            </a:pPr>
            <a:r>
              <a:rPr lang="pt-PT" sz="1300" b="1" spc="5" dirty="0">
                <a:solidFill>
                  <a:srgbClr val="50ACBA"/>
                </a:solidFill>
                <a:latin typeface="Lota Grotesque Semi Bold"/>
                <a:cs typeface="Lota Grotesque Semi Bold"/>
              </a:rPr>
              <a:t>Procura de Gás</a:t>
            </a:r>
            <a:endParaRPr sz="1300" b="1" spc="5" dirty="0">
              <a:solidFill>
                <a:srgbClr val="50ACBA"/>
              </a:solidFill>
              <a:latin typeface="Lota Grotesque Semi Bold"/>
              <a:cs typeface="Lota Grotesque Semi Bold"/>
            </a:endParaRPr>
          </a:p>
        </p:txBody>
      </p:sp>
      <p:sp>
        <p:nvSpPr>
          <p:cNvPr id="14" name="object 16"/>
          <p:cNvSpPr txBox="1"/>
          <p:nvPr/>
        </p:nvSpPr>
        <p:spPr>
          <a:xfrm>
            <a:off x="6457815" y="2499808"/>
            <a:ext cx="1344979" cy="39433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>
              <a:lnSpc>
                <a:spcPts val="1440"/>
              </a:lnSpc>
              <a:spcBef>
                <a:spcPts val="275"/>
              </a:spcBef>
            </a:pPr>
            <a:r>
              <a:rPr lang="pt-PT" sz="1300" b="1" spc="5" dirty="0">
                <a:solidFill>
                  <a:srgbClr val="50ACBA"/>
                </a:solidFill>
                <a:latin typeface="Lota Grotesque Semi Bold"/>
                <a:cs typeface="Lota Grotesque Semi Bold"/>
              </a:rPr>
              <a:t>Compensação da Rede</a:t>
            </a:r>
            <a:endParaRPr sz="1300" b="1" spc="5" dirty="0">
              <a:solidFill>
                <a:srgbClr val="50ACBA"/>
              </a:solidFill>
              <a:latin typeface="Lota Grotesque Semi Bold"/>
              <a:cs typeface="Lota Grotesque Semi Bold"/>
            </a:endParaRPr>
          </a:p>
        </p:txBody>
      </p:sp>
      <p:sp>
        <p:nvSpPr>
          <p:cNvPr id="15" name="object 18"/>
          <p:cNvSpPr/>
          <p:nvPr/>
        </p:nvSpPr>
        <p:spPr>
          <a:xfrm>
            <a:off x="1438303" y="2303589"/>
            <a:ext cx="8675526" cy="184553"/>
          </a:xfrm>
          <a:custGeom>
            <a:avLst/>
            <a:gdLst/>
            <a:ahLst/>
            <a:cxnLst/>
            <a:rect l="l" t="t" r="r" b="b"/>
            <a:pathLst>
              <a:path w="8201659">
                <a:moveTo>
                  <a:pt x="8201063" y="0"/>
                </a:moveTo>
                <a:lnTo>
                  <a:pt x="0" y="0"/>
                </a:lnTo>
              </a:path>
            </a:pathLst>
          </a:custGeom>
          <a:ln w="25400">
            <a:solidFill>
              <a:srgbClr val="50AC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9"/>
          <p:cNvSpPr/>
          <p:nvPr/>
        </p:nvSpPr>
        <p:spPr>
          <a:xfrm>
            <a:off x="2115039" y="2228378"/>
            <a:ext cx="150418" cy="150418"/>
          </a:xfrm>
          <a:prstGeom prst="rect">
            <a:avLst/>
          </a:prstGeom>
          <a:solidFill>
            <a:srgbClr val="50AC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1"/>
          <p:cNvSpPr/>
          <p:nvPr/>
        </p:nvSpPr>
        <p:spPr>
          <a:xfrm>
            <a:off x="4559341" y="2228378"/>
            <a:ext cx="150418" cy="150418"/>
          </a:xfrm>
          <a:prstGeom prst="rect">
            <a:avLst/>
          </a:prstGeom>
          <a:solidFill>
            <a:srgbClr val="50AC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3"/>
          <p:cNvSpPr/>
          <p:nvPr/>
        </p:nvSpPr>
        <p:spPr>
          <a:xfrm>
            <a:off x="7055309" y="2228378"/>
            <a:ext cx="150418" cy="150418"/>
          </a:xfrm>
          <a:prstGeom prst="rect">
            <a:avLst/>
          </a:prstGeom>
          <a:solidFill>
            <a:srgbClr val="50ACBA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Imagem 76" descr="Uma imagem contendo desenho&#10;&#10;Descrição gerada automaticamente">
            <a:extLst>
              <a:ext uri="{FF2B5EF4-FFF2-40B4-BE49-F238E27FC236}">
                <a16:creationId xmlns:a16="http://schemas.microsoft.com/office/drawing/2014/main" id="{193C9C39-CFD9-44D4-846D-0BF0860FB0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533" y="1465254"/>
            <a:ext cx="441348" cy="568354"/>
          </a:xfrm>
          <a:prstGeom prst="rect">
            <a:avLst/>
          </a:prstGeom>
        </p:spPr>
      </p:pic>
      <p:pic>
        <p:nvPicPr>
          <p:cNvPr id="20" name="Imagem 7" descr="Uma imagem contendo objeto, relógio, placar, jogador&#10;&#10;Descrição gerada automaticamente">
            <a:extLst>
              <a:ext uri="{FF2B5EF4-FFF2-40B4-BE49-F238E27FC236}">
                <a16:creationId xmlns:a16="http://schemas.microsoft.com/office/drawing/2014/main" id="{0CB3EA60-812E-4C80-BE87-D884B3EE6A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391" y="1576387"/>
            <a:ext cx="431822" cy="457223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977457" y="1625889"/>
            <a:ext cx="424886" cy="358217"/>
            <a:chOff x="4175122" y="2831061"/>
            <a:chExt cx="424886" cy="358217"/>
          </a:xfrm>
        </p:grpSpPr>
        <p:sp>
          <p:nvSpPr>
            <p:cNvPr id="22" name="Snip Same Side Corner Rectangle 21"/>
            <p:cNvSpPr/>
            <p:nvPr/>
          </p:nvSpPr>
          <p:spPr>
            <a:xfrm rot="19715113" flipH="1">
              <a:off x="4396556" y="3018242"/>
              <a:ext cx="203452" cy="45719"/>
            </a:xfrm>
            <a:prstGeom prst="snip2SameRect">
              <a:avLst>
                <a:gd name="adj1" fmla="val 1778"/>
                <a:gd name="adj2" fmla="val 4757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3" name="Snip Same Side Corner Rectangle 22"/>
            <p:cNvSpPr/>
            <p:nvPr/>
          </p:nvSpPr>
          <p:spPr>
            <a:xfrm rot="1884887">
              <a:off x="4175122" y="3022997"/>
              <a:ext cx="203452" cy="45719"/>
            </a:xfrm>
            <a:prstGeom prst="snip2SameRect">
              <a:avLst>
                <a:gd name="adj1" fmla="val 1778"/>
                <a:gd name="adj2" fmla="val 4757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4" name="Isosceles Triangle 23"/>
            <p:cNvSpPr/>
            <p:nvPr/>
          </p:nvSpPr>
          <p:spPr>
            <a:xfrm rot="16200000" flipH="1">
              <a:off x="4383618" y="2988534"/>
              <a:ext cx="217476" cy="177549"/>
            </a:xfrm>
            <a:prstGeom prst="triangle">
              <a:avLst/>
            </a:prstGeom>
            <a:noFill/>
            <a:ln w="19050">
              <a:solidFill>
                <a:srgbClr val="0F03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25" name="Isosceles Triangle 24"/>
            <p:cNvSpPr/>
            <p:nvPr/>
          </p:nvSpPr>
          <p:spPr>
            <a:xfrm rot="5400000">
              <a:off x="4182084" y="2989845"/>
              <a:ext cx="217478" cy="181388"/>
            </a:xfrm>
            <a:prstGeom prst="triangle">
              <a:avLst/>
            </a:prstGeom>
            <a:noFill/>
            <a:ln w="19050">
              <a:solidFill>
                <a:srgbClr val="0F03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4391589" y="2905799"/>
              <a:ext cx="0" cy="177879"/>
            </a:xfrm>
            <a:prstGeom prst="line">
              <a:avLst/>
            </a:prstGeom>
            <a:ln w="19050"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4290823" y="2831061"/>
              <a:ext cx="201533" cy="64688"/>
            </a:xfrm>
            <a:prstGeom prst="ellipse">
              <a:avLst/>
            </a:prstGeom>
            <a:noFill/>
            <a:ln w="19050">
              <a:solidFill>
                <a:srgbClr val="0F03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89471" y="1471319"/>
            <a:ext cx="707602" cy="584157"/>
          </a:xfrm>
          <a:prstGeom prst="rect">
            <a:avLst/>
          </a:prstGeom>
        </p:spPr>
      </p:pic>
      <p:sp>
        <p:nvSpPr>
          <p:cNvPr id="29" name="object 23"/>
          <p:cNvSpPr/>
          <p:nvPr/>
        </p:nvSpPr>
        <p:spPr>
          <a:xfrm>
            <a:off x="9468063" y="2228378"/>
            <a:ext cx="150418" cy="150418"/>
          </a:xfrm>
          <a:prstGeom prst="rect">
            <a:avLst/>
          </a:prstGeom>
          <a:solidFill>
            <a:srgbClr val="50AC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6"/>
          <p:cNvSpPr txBox="1"/>
          <p:nvPr/>
        </p:nvSpPr>
        <p:spPr>
          <a:xfrm>
            <a:off x="8870782" y="2499808"/>
            <a:ext cx="1344979" cy="394339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R="5080" algn="ctr">
              <a:lnSpc>
                <a:spcPts val="1440"/>
              </a:lnSpc>
              <a:spcBef>
                <a:spcPts val="275"/>
              </a:spcBef>
            </a:pPr>
            <a:r>
              <a:rPr lang="pt-PT" sz="1300" b="1" spc="5" dirty="0">
                <a:solidFill>
                  <a:srgbClr val="50ACBA"/>
                </a:solidFill>
                <a:latin typeface="Lota Grotesque Semi Bold"/>
                <a:cs typeface="Lota Grotesque Semi Bold"/>
              </a:rPr>
              <a:t>Perspetiva próximos meses</a:t>
            </a:r>
            <a:endParaRPr sz="1300" b="1" spc="5" dirty="0">
              <a:solidFill>
                <a:srgbClr val="50ACBA"/>
              </a:solidFill>
              <a:latin typeface="Lota Grotesque Semi Bold"/>
              <a:cs typeface="Lota Grotesque Semi Bold"/>
            </a:endParaRPr>
          </a:p>
        </p:txBody>
      </p:sp>
      <p:sp>
        <p:nvSpPr>
          <p:cNvPr id="33" name="object 24"/>
          <p:cNvSpPr txBox="1"/>
          <p:nvPr/>
        </p:nvSpPr>
        <p:spPr>
          <a:xfrm>
            <a:off x="8749393" y="3111256"/>
            <a:ext cx="1790393" cy="40075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88595" marR="5080" indent="-176530">
              <a:lnSpc>
                <a:spcPts val="1540"/>
              </a:lnSpc>
              <a:spcBef>
                <a:spcPts val="195"/>
              </a:spcBef>
              <a:buSzPct val="103846"/>
              <a:buFont typeface="Lota Grotesque Black"/>
              <a:buChar char="•"/>
              <a:tabLst>
                <a:tab pos="189230" algn="l"/>
              </a:tabLst>
            </a:pPr>
            <a:r>
              <a:rPr lang="pt-PT" sz="1950" spc="7" baseline="2136" dirty="0">
                <a:solidFill>
                  <a:srgbClr val="25395A"/>
                </a:solidFill>
                <a:latin typeface="Lota Grotesque"/>
                <a:cs typeface="Lota Grotesque"/>
              </a:rPr>
              <a:t>Abastecimento do Sistema</a:t>
            </a:r>
          </a:p>
        </p:txBody>
      </p:sp>
    </p:spTree>
    <p:extLst>
      <p:ext uri="{BB962C8B-B14F-4D97-AF65-F5344CB8AC3E}">
        <p14:creationId xmlns:p14="http://schemas.microsoft.com/office/powerpoint/2010/main" val="42459419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Desequilíbrios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Rede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Transporte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88861" y="1001389"/>
            <a:ext cx="3388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DESEQUILÍBRIO DIÁRIO INICIAL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04013" y="3896995"/>
            <a:ext cx="3388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FLEXIBILIDADE DE LINEPACK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0000000-0008-0000-0900-00000E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4060459"/>
              </p:ext>
            </p:extLst>
          </p:nvPr>
        </p:nvGraphicFramePr>
        <p:xfrm>
          <a:off x="213570" y="3896995"/>
          <a:ext cx="11939239" cy="2998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00000000-0008-0000-09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2664333"/>
              </p:ext>
            </p:extLst>
          </p:nvPr>
        </p:nvGraphicFramePr>
        <p:xfrm>
          <a:off x="-587829" y="1076688"/>
          <a:ext cx="12566259" cy="2820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099497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Ações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compensação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GTG 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Transações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Bilaterais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33731" y="4181806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81429"/>
              </p:ext>
            </p:extLst>
          </p:nvPr>
        </p:nvGraphicFramePr>
        <p:xfrm>
          <a:off x="6702287" y="4649264"/>
          <a:ext cx="4810540" cy="1511346"/>
        </p:xfrm>
        <a:graphic>
          <a:graphicData uri="http://schemas.openxmlformats.org/drawingml/2006/table">
            <a:tbl>
              <a:tblPr/>
              <a:tblGrid>
                <a:gridCol w="690154">
                  <a:extLst>
                    <a:ext uri="{9D8B030D-6E8A-4147-A177-3AD203B41FA5}">
                      <a16:colId xmlns:a16="http://schemas.microsoft.com/office/drawing/2014/main" val="405323924"/>
                    </a:ext>
                  </a:extLst>
                </a:gridCol>
                <a:gridCol w="1008839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64443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503142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52102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506338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05535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198551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>
                          <a:effectLst/>
                          <a:latin typeface="+mn-lt"/>
                        </a:rPr>
                        <a:t>Δ</a:t>
                      </a:r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pt-PT" sz="1050" b="1" i="0" u="none" strike="noStrike" dirty="0" err="1">
                          <a:effectLst/>
                          <a:latin typeface="+mn-lt"/>
                        </a:rPr>
                        <a:t>Energ</a:t>
                      </a:r>
                      <a:r>
                        <a:rPr lang="el-GR" sz="1050" b="1" i="0" u="none" strike="noStrike" dirty="0">
                          <a:effectLst/>
                          <a:latin typeface="+mn-lt"/>
                        </a:rPr>
                        <a:t>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198551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GWh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GWh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#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198551">
                <a:tc>
                  <a:txBody>
                    <a:bodyPr/>
                    <a:lstStyle/>
                    <a:p>
                      <a:pPr algn="ctr" fontAlgn="ctr"/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Anual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1" i="0" u="none" strike="noStrike" dirty="0">
                          <a:effectLst/>
                          <a:latin typeface="+mn-lt"/>
                        </a:rPr>
                        <a:t>1 695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1" i="0" u="none" strike="noStrike" dirty="0">
                          <a:effectLst/>
                          <a:latin typeface="+mn-lt"/>
                        </a:rPr>
                        <a:t>618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1" i="0" u="none" strike="noStrike" dirty="0">
                          <a:effectLst/>
                          <a:latin typeface="+mn-lt"/>
                        </a:rPr>
                        <a:t>1632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1" i="0" u="none" strike="noStrike" dirty="0">
                          <a:effectLst/>
                          <a:latin typeface="+mn-lt"/>
                        </a:rPr>
                        <a:t>561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1" i="0" u="none" strike="noStrike" baseline="0" dirty="0">
                          <a:effectLst/>
                          <a:latin typeface="+mn-lt"/>
                        </a:rPr>
                        <a:t>+4</a:t>
                      </a:r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1223545"/>
                  </a:ext>
                </a:extLst>
              </a:tr>
              <a:tr h="297156">
                <a:tc>
                  <a:txBody>
                    <a:bodyPr/>
                    <a:lstStyle/>
                    <a:p>
                      <a:pPr algn="ctr" fontAlgn="ctr"/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  <a:p>
                      <a:pPr algn="ctr" fontAlgn="ctr"/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PT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51057"/>
                  </a:ext>
                </a:extLst>
              </a:tr>
              <a:tr h="198551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Anual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 (</a:t>
                      </a:r>
                      <a:r>
                        <a:rPr lang="pt-PT" sz="1050" b="0" i="0" u="none" strike="noStrike" dirty="0" err="1">
                          <a:effectLst/>
                          <a:latin typeface="+mn-lt"/>
                        </a:rPr>
                        <a:t>GWh</a:t>
                      </a:r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 / # )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2,74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2,90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+6</a:t>
                      </a:r>
                      <a:r>
                        <a:rPr lang="pt-PT" sz="1000" b="0" i="0" u="none" strike="noStrike" baseline="30000" dirty="0">
                          <a:solidFill>
                            <a:srgbClr val="D96E44"/>
                          </a:solidFill>
                          <a:effectLst/>
                          <a:latin typeface="+mn-lt"/>
                        </a:rPr>
                        <a:t>!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028377"/>
                  </a:ext>
                </a:extLst>
              </a:tr>
              <a:tr h="198551">
                <a:tc>
                  <a:txBody>
                    <a:bodyPr/>
                    <a:lstStyle/>
                    <a:p>
                      <a:pPr algn="ct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pt-PT" sz="1050" b="0" i="0" u="none" strike="noStrike" dirty="0" err="1">
                          <a:effectLst/>
                          <a:latin typeface="+mn-lt"/>
                        </a:rPr>
                        <a:t>GWh</a:t>
                      </a:r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 / d)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4,64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4,47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+4</a:t>
                      </a:r>
                      <a:r>
                        <a:rPr lang="pt-PT" sz="900" b="0" i="0" u="none" strike="noStrike" baseline="30000" dirty="0">
                          <a:solidFill>
                            <a:srgbClr val="D96E44"/>
                          </a:solidFill>
                          <a:effectLst/>
                          <a:latin typeface="+mn-lt"/>
                        </a:rPr>
                        <a:t>!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440334"/>
                  </a:ext>
                </a:extLst>
              </a:tr>
              <a:tr h="19855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% Mercado Global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23%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+41</a:t>
                      </a:r>
                      <a:r>
                        <a:rPr lang="pt-PT" sz="900" b="0" i="0" u="none" strike="noStrike" baseline="30000" dirty="0">
                          <a:solidFill>
                            <a:srgbClr val="D96E44"/>
                          </a:solidFill>
                          <a:effectLst/>
                          <a:latin typeface="+mn-lt"/>
                        </a:rPr>
                        <a:t>!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1163342"/>
                  </a:ext>
                </a:extLst>
              </a:tr>
            </a:tbl>
          </a:graphicData>
        </a:graphic>
      </p:graphicFrame>
      <p:sp>
        <p:nvSpPr>
          <p:cNvPr id="13" name="TextBox 61">
            <a:extLst>
              <a:ext uri="{FF2B5EF4-FFF2-40B4-BE49-F238E27FC236}">
                <a16:creationId xmlns:a16="http://schemas.microsoft.com/office/drawing/2014/main" id="{00000000-0008-0000-4000-00003E000000}"/>
              </a:ext>
            </a:extLst>
          </p:cNvPr>
          <p:cNvSpPr txBox="1"/>
          <p:nvPr/>
        </p:nvSpPr>
        <p:spPr>
          <a:xfrm rot="16200000">
            <a:off x="5747522" y="1764764"/>
            <a:ext cx="2012709" cy="220171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 err="1">
                <a:solidFill>
                  <a:schemeClr val="tx2"/>
                </a:solidFill>
              </a:rPr>
              <a:t>Compra</a:t>
            </a:r>
            <a:r>
              <a:rPr lang="en-GB" sz="1100" dirty="0">
                <a:solidFill>
                  <a:schemeClr val="tx2"/>
                </a:solidFill>
              </a:rPr>
              <a:t> de Gás</a:t>
            </a:r>
          </a:p>
        </p:txBody>
      </p:sp>
      <p:sp>
        <p:nvSpPr>
          <p:cNvPr id="18" name="TextBox 11">
            <a:extLst>
              <a:ext uri="{FF2B5EF4-FFF2-40B4-BE49-F238E27FC236}">
                <a16:creationId xmlns:a16="http://schemas.microsoft.com/office/drawing/2014/main" id="{00000000-0008-0000-4000-00000C000000}"/>
              </a:ext>
            </a:extLst>
          </p:cNvPr>
          <p:cNvSpPr txBox="1"/>
          <p:nvPr/>
        </p:nvSpPr>
        <p:spPr>
          <a:xfrm rot="16200000">
            <a:off x="6212304" y="2834565"/>
            <a:ext cx="1096391" cy="239954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>
                <a:solidFill>
                  <a:schemeClr val="tx2"/>
                </a:solidFill>
              </a:rPr>
              <a:t>Venda de Gás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85EE46-BAF1-4D9C-B33C-E46D5D57842E}"/>
              </a:ext>
            </a:extLst>
          </p:cNvPr>
          <p:cNvSpPr txBox="1"/>
          <p:nvPr/>
        </p:nvSpPr>
        <p:spPr>
          <a:xfrm>
            <a:off x="196738" y="3566515"/>
            <a:ext cx="485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Transações bilaterais</a:t>
            </a:r>
          </a:p>
        </p:txBody>
      </p:sp>
      <p:graphicFrame>
        <p:nvGraphicFramePr>
          <p:cNvPr id="22" name="Gráfico 3">
            <a:extLst>
              <a:ext uri="{FF2B5EF4-FFF2-40B4-BE49-F238E27FC236}">
                <a16:creationId xmlns:a16="http://schemas.microsoft.com/office/drawing/2014/main" id="{00000000-0008-0000-4F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8365426"/>
              </p:ext>
            </p:extLst>
          </p:nvPr>
        </p:nvGraphicFramePr>
        <p:xfrm>
          <a:off x="-524011" y="3777946"/>
          <a:ext cx="7345567" cy="2917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CB80F36A-4286-4BF4-A613-96DF9E90B9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853226"/>
              </p:ext>
            </p:extLst>
          </p:nvPr>
        </p:nvGraphicFramePr>
        <p:xfrm>
          <a:off x="6821556" y="1034746"/>
          <a:ext cx="517370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2D24E4A3-5FEF-47FD-B0E9-0E09469CC8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706" y="1858150"/>
            <a:ext cx="4692013" cy="10963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7E4A66D-650E-4789-8B9A-BB003D96A8D4}"/>
              </a:ext>
            </a:extLst>
          </p:cNvPr>
          <p:cNvSpPr txBox="1"/>
          <p:nvPr/>
        </p:nvSpPr>
        <p:spPr>
          <a:xfrm>
            <a:off x="196738" y="1179976"/>
            <a:ext cx="4851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/>
              <a:t>Ações de compensação</a:t>
            </a:r>
          </a:p>
        </p:txBody>
      </p:sp>
    </p:spTree>
    <p:extLst>
      <p:ext uri="{BB962C8B-B14F-4D97-AF65-F5344CB8AC3E}">
        <p14:creationId xmlns:p14="http://schemas.microsoft.com/office/powerpoint/2010/main" val="585049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54894FE4-188A-184B-8023-DA4135348E18}"/>
              </a:ext>
            </a:extLst>
          </p:cNvPr>
          <p:cNvSpPr txBox="1">
            <a:spLocks/>
          </p:cNvSpPr>
          <p:nvPr/>
        </p:nvSpPr>
        <p:spPr>
          <a:xfrm>
            <a:off x="1027593" y="3255828"/>
            <a:ext cx="1397973" cy="896246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6"/>
              </a:spcBef>
            </a:pPr>
            <a:r>
              <a:rPr lang="en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pt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PT" sz="5761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6ACAAEED-D01B-6547-968C-2083B2266975}"/>
              </a:ext>
            </a:extLst>
          </p:cNvPr>
          <p:cNvSpPr txBox="1"/>
          <p:nvPr/>
        </p:nvSpPr>
        <p:spPr>
          <a:xfrm>
            <a:off x="1020553" y="4141849"/>
            <a:ext cx="4866442" cy="1651998"/>
          </a:xfrm>
          <a:prstGeom prst="rect">
            <a:avLst/>
          </a:prstGeom>
        </p:spPr>
        <p:txBody>
          <a:bodyPr vert="horz" wrap="square" lIns="0" tIns="108973" rIns="0" bIns="0" rtlCol="0">
            <a:spAutoFit/>
          </a:bodyPr>
          <a:lstStyle/>
          <a:p>
            <a:pPr marL="7701" marR="3081">
              <a:lnSpc>
                <a:spcPts val="4000"/>
              </a:lnSpc>
              <a:spcBef>
                <a:spcPts val="858"/>
              </a:spcBef>
            </a:pPr>
            <a:r>
              <a:rPr lang="pt-PT" sz="4500" b="1" spc="-36" dirty="0">
                <a:ln>
                  <a:solidFill>
                    <a:srgbClr val="20321C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PREVISÕES PRÓXIMOS MESES</a:t>
            </a:r>
          </a:p>
        </p:txBody>
      </p:sp>
    </p:spTree>
    <p:extLst>
      <p:ext uri="{BB962C8B-B14F-4D97-AF65-F5344CB8AC3E}">
        <p14:creationId xmlns:p14="http://schemas.microsoft.com/office/powerpoint/2010/main" val="11762900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Perspetiva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Próximos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Meses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Abastecimento do Sistema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72694" y="1129008"/>
            <a:ext cx="2257324" cy="3720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1"/>
                </a:solidFill>
              </a:rPr>
              <a:t>Março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590290"/>
              </p:ext>
            </p:extLst>
          </p:nvPr>
        </p:nvGraphicFramePr>
        <p:xfrm>
          <a:off x="199184" y="1729800"/>
          <a:ext cx="241338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3388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t-PT" sz="1400" dirty="0">
                          <a:solidFill>
                            <a:schemeClr val="tx1"/>
                          </a:solidFill>
                        </a:rPr>
                        <a:t>Terminal de GNL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t-PT" sz="1200" dirty="0"/>
                        <a:t>        Chegada Navios (#)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Chegada Navios (GWh)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Regaseificação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3407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Armazenamento Subterrâneo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pt-PT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Ponto VIP (ESP-&gt;PT)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588382"/>
              </p:ext>
            </p:extLst>
          </p:nvPr>
        </p:nvGraphicFramePr>
        <p:xfrm>
          <a:off x="3263382" y="1729800"/>
          <a:ext cx="226663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635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>
                          <a:solidFill>
                            <a:schemeClr val="tx1"/>
                          </a:solidFill>
                        </a:rPr>
                        <a:t>Terminal de GNL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/>
                        <a:t>5  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[</a:t>
                      </a:r>
                      <a:r>
                        <a:rPr lang="el-GR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Δ</a:t>
                      </a:r>
                      <a:r>
                        <a:rPr lang="pt-PT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24/23=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+25%]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3 870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24/23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=+7%]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3 684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24/23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=+6%]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94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pt-PT" sz="1000" kern="1200" dirty="0">
                        <a:solidFill>
                          <a:schemeClr val="bg1">
                            <a:lumMod val="6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634 GWh  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PT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24/23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=+31%]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199184" y="1129008"/>
            <a:ext cx="2413388" cy="3720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1"/>
                </a:solidFill>
              </a:rPr>
              <a:t>Vias de Abastecimento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99184" y="4323538"/>
            <a:ext cx="11763172" cy="2977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1"/>
                </a:solidFill>
              </a:rPr>
              <a:t>Evolução Existências TGNL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430632" y="1124499"/>
            <a:ext cx="2381050" cy="3601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1"/>
                </a:solidFill>
              </a:rPr>
              <a:t>Maio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439690" y="1124499"/>
            <a:ext cx="2257324" cy="3720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>
                <a:solidFill>
                  <a:schemeClr val="tx1"/>
                </a:solidFill>
              </a:rPr>
              <a:t>Abril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423605"/>
              </p:ext>
            </p:extLst>
          </p:nvPr>
        </p:nvGraphicFramePr>
        <p:xfrm>
          <a:off x="6430379" y="1729800"/>
          <a:ext cx="226663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635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>
                          <a:solidFill>
                            <a:schemeClr val="tx1"/>
                          </a:solidFill>
                        </a:rPr>
                        <a:t>Terminal de GNL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/>
                        <a:t>5  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[</a:t>
                      </a:r>
                      <a:r>
                        <a:rPr lang="el-GR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Δ</a:t>
                      </a:r>
                      <a:r>
                        <a:rPr lang="pt-PT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24/23=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0%]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4 297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=-11%]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4 187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=-5%]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94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pt-PT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180 GWh  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=+265%]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788988"/>
              </p:ext>
            </p:extLst>
          </p:nvPr>
        </p:nvGraphicFramePr>
        <p:xfrm>
          <a:off x="9476700" y="1714101"/>
          <a:ext cx="226663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635">
                  <a:extLst>
                    <a:ext uri="{9D8B030D-6E8A-4147-A177-3AD203B41FA5}">
                      <a16:colId xmlns:a16="http://schemas.microsoft.com/office/drawing/2014/main" val="2514589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400" dirty="0">
                          <a:solidFill>
                            <a:schemeClr val="tx1"/>
                          </a:solidFill>
                        </a:rPr>
                        <a:t>Terminal de GNL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0093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200" dirty="0"/>
                        <a:t>6  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[</a:t>
                      </a:r>
                      <a:r>
                        <a:rPr lang="el-GR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Δ</a:t>
                      </a:r>
                      <a:r>
                        <a:rPr lang="pt-PT" sz="1000" baseline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24/23 =+0</a:t>
                      </a:r>
                      <a:r>
                        <a:rPr lang="pt-PT" sz="10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260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5 366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=+4%]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15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4 652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 =-7%]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94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200" b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pt-PT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88045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t-PT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167 GWh  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lang="el-GR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pt-PT" sz="10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24/23=+1503%]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9696796"/>
                  </a:ext>
                </a:extLst>
              </a:tr>
            </a:tbl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00000000-0008-0000-5A00-00002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3241482"/>
              </p:ext>
            </p:extLst>
          </p:nvPr>
        </p:nvGraphicFramePr>
        <p:xfrm>
          <a:off x="2866994" y="4710080"/>
          <a:ext cx="2787359" cy="2037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2D2C20CE-68E1-4F02-A137-01DAFB2759A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659102"/>
              </p:ext>
            </p:extLst>
          </p:nvPr>
        </p:nvGraphicFramePr>
        <p:xfrm>
          <a:off x="6096000" y="4701473"/>
          <a:ext cx="2787359" cy="2037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4712CA2A-F4CD-4632-A82E-64FD0EDD85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8867996"/>
              </p:ext>
            </p:extLst>
          </p:nvPr>
        </p:nvGraphicFramePr>
        <p:xfrm>
          <a:off x="9174997" y="4701473"/>
          <a:ext cx="2787359" cy="2037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597920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4E33AA2F-E082-0649-B311-FE01906CE3E6}"/>
              </a:ext>
            </a:extLst>
          </p:cNvPr>
          <p:cNvSpPr txBox="1">
            <a:spLocks/>
          </p:cNvSpPr>
          <p:nvPr/>
        </p:nvSpPr>
        <p:spPr>
          <a:xfrm>
            <a:off x="2669854" y="2601598"/>
            <a:ext cx="6833042" cy="1058928"/>
          </a:xfrm>
          <a:prstGeom prst="rect">
            <a:avLst/>
          </a:prstGeom>
        </p:spPr>
        <p:txBody>
          <a:bodyPr vert="horz" wrap="square" lIns="0" tIns="6931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 algn="ctr">
              <a:spcBef>
                <a:spcPts val="55"/>
              </a:spcBef>
            </a:pPr>
            <a:r>
              <a:rPr lang="en-GB" spc="-15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pc="55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pc="9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pc="-21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pc="-248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pc="-61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pc="-52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dirty="0">
                <a:ln>
                  <a:solidFill>
                    <a:srgbClr val="20321C"/>
                  </a:solidFill>
                </a:ln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D1D85771-8861-8447-83C0-9AA5C17FF715}"/>
              </a:ext>
            </a:extLst>
          </p:cNvPr>
          <p:cNvSpPr txBox="1"/>
          <p:nvPr/>
        </p:nvSpPr>
        <p:spPr>
          <a:xfrm>
            <a:off x="4009736" y="3575976"/>
            <a:ext cx="4172527" cy="508960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 algn="ctr">
              <a:spcBef>
                <a:spcPts val="76"/>
              </a:spcBef>
            </a:pPr>
            <a:r>
              <a:rPr sz="3244" b="1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sz="3244" b="1" spc="3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3244" b="1" spc="-15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endParaRPr sz="3244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5276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74759"/>
              </p:ext>
            </p:extLst>
          </p:nvPr>
        </p:nvGraphicFramePr>
        <p:xfrm>
          <a:off x="251761" y="5792692"/>
          <a:ext cx="8613606" cy="93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6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9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7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68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3800">
                <a:tc>
                  <a:txBody>
                    <a:bodyPr/>
                    <a:lstStyle/>
                    <a:p>
                      <a:pPr algn="l"/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Aviso:</a:t>
                      </a:r>
                    </a:p>
                  </a:txBody>
                  <a:tcPr marL="0" marR="36002" marT="36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reprodução ou comunicação, escrita ou verbal, ainda que parcial, deste documento, sem aprovação prévia da </a:t>
                      </a:r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REN, SGPS</a:t>
                      </a: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É estritamente proibida e punida nos termos da lei. As informações contidas neste documento são propriedade da REN. Versões impressas deste documento podem não estar atualizadas e este documento assume </a:t>
                      </a:r>
                      <a:b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estado de “Cópia não controlada”.</a:t>
                      </a:r>
                    </a:p>
                  </a:txBody>
                  <a:tcPr marL="0" marR="36002" marT="3600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pt-PT" sz="800" b="0" dirty="0">
                        <a:solidFill>
                          <a:schemeClr val="tx1"/>
                        </a:solidFill>
                        <a:latin typeface="Azo Sans Black"/>
                      </a:endParaRPr>
                    </a:p>
                  </a:txBody>
                  <a:tcPr marL="36002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t-PT" sz="800" b="0" dirty="0">
                        <a:solidFill>
                          <a:schemeClr val="tx1"/>
                        </a:solidFill>
                        <a:latin typeface="Azo Sans Black"/>
                      </a:endParaRPr>
                    </a:p>
                  </a:txBody>
                  <a:tcPr marL="36002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200"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20230118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Proprietário: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OGGS/DSG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200"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Versão: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v1.0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Aprovado por: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1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1200"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Classificação:</a:t>
                      </a:r>
                    </a:p>
                  </a:txBody>
                  <a:tcPr marL="0" marR="3600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0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Restrito</a:t>
                      </a:r>
                      <a:endParaRPr lang="pt-PT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t-PT" sz="8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Lista de distribuição:</a:t>
                      </a:r>
                    </a:p>
                  </a:txBody>
                  <a:tcPr marL="0" marR="36002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t-PT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3600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86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3">
            <a:extLst>
              <a:ext uri="{FF2B5EF4-FFF2-40B4-BE49-F238E27FC236}">
                <a16:creationId xmlns:a16="http://schemas.microsoft.com/office/drawing/2014/main" id="{54894FE4-188A-184B-8023-DA4135348E18}"/>
              </a:ext>
            </a:extLst>
          </p:cNvPr>
          <p:cNvSpPr txBox="1">
            <a:spLocks/>
          </p:cNvSpPr>
          <p:nvPr/>
        </p:nvSpPr>
        <p:spPr>
          <a:xfrm>
            <a:off x="1027593" y="3255828"/>
            <a:ext cx="1397973" cy="896246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6"/>
              </a:spcBef>
            </a:pPr>
            <a:r>
              <a:rPr lang="en-PT" sz="5761" spc="-80" dirty="0">
                <a:solidFill>
                  <a:srgbClr val="B2C65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en-PT" sz="5761" spc="-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6ACAAEED-D01B-6547-968C-2083B2266975}"/>
              </a:ext>
            </a:extLst>
          </p:cNvPr>
          <p:cNvSpPr txBox="1"/>
          <p:nvPr/>
        </p:nvSpPr>
        <p:spPr>
          <a:xfrm>
            <a:off x="1027593" y="4454887"/>
            <a:ext cx="4866442" cy="1139037"/>
          </a:xfrm>
          <a:prstGeom prst="rect">
            <a:avLst/>
          </a:prstGeom>
        </p:spPr>
        <p:txBody>
          <a:bodyPr vert="horz" wrap="square" lIns="0" tIns="108973" rIns="0" bIns="0" rtlCol="0">
            <a:spAutoFit/>
          </a:bodyPr>
          <a:lstStyle/>
          <a:p>
            <a:pPr marL="7701" marR="3081">
              <a:lnSpc>
                <a:spcPts val="4000"/>
              </a:lnSpc>
              <a:spcBef>
                <a:spcPts val="858"/>
              </a:spcBef>
            </a:pPr>
            <a:r>
              <a:rPr lang="pt-PT" sz="4500" b="1" spc="-36" dirty="0">
                <a:ln>
                  <a:solidFill>
                    <a:srgbClr val="20321C"/>
                  </a:solidFill>
                </a:ln>
                <a:noFill/>
                <a:latin typeface="Arial" panose="020B0604020202020204" pitchFamily="34" charset="0"/>
                <a:cs typeface="Arial" panose="020B0604020202020204" pitchFamily="34" charset="0"/>
              </a:rPr>
              <a:t>OPERAÇÃO DO SISTEMA</a:t>
            </a:r>
            <a:endParaRPr sz="3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703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>
            <a:extLst>
              <a:ext uri="{FF2B5EF4-FFF2-40B4-BE49-F238E27FC236}">
                <a16:creationId xmlns:a16="http://schemas.microsoft.com/office/drawing/2014/main" id="{995A25DE-45D2-2348-B44B-FE96E062EBBA}"/>
              </a:ext>
            </a:extLst>
          </p:cNvPr>
          <p:cNvSpPr txBox="1"/>
          <p:nvPr/>
        </p:nvSpPr>
        <p:spPr>
          <a:xfrm>
            <a:off x="6470173" y="1593466"/>
            <a:ext cx="1315289" cy="191630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>
              <a:spcBef>
                <a:spcPts val="76"/>
              </a:spcBef>
            </a:pPr>
            <a:r>
              <a:rPr sz="118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sz="1182" b="1" spc="2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8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1182" b="1" spc="2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82" b="1" spc="-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Gráfico</a:t>
            </a:r>
            <a:endParaRPr sz="1182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">
            <a:extLst>
              <a:ext uri="{FF2B5EF4-FFF2-40B4-BE49-F238E27FC236}">
                <a16:creationId xmlns:a16="http://schemas.microsoft.com/office/drawing/2014/main" id="{FEE9CD26-AB86-AA44-B602-01A2426DEC92}"/>
              </a:ext>
            </a:extLst>
          </p:cNvPr>
          <p:cNvSpPr txBox="1"/>
          <p:nvPr/>
        </p:nvSpPr>
        <p:spPr>
          <a:xfrm>
            <a:off x="730346" y="1593466"/>
            <a:ext cx="1312422" cy="191630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>
              <a:spcBef>
                <a:spcPts val="76"/>
              </a:spcBef>
            </a:pPr>
            <a:r>
              <a:rPr sz="118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sz="1182" b="1" spc="2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82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sz="1182" b="1" spc="24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182" b="1" spc="-6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Gráfico</a:t>
            </a:r>
            <a:endParaRPr sz="1182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7" name="Chart 36">
            <a:extLst>
              <a:ext uri="{FF2B5EF4-FFF2-40B4-BE49-F238E27FC236}">
                <a16:creationId xmlns:a16="http://schemas.microsoft.com/office/drawing/2014/main" id="{EB12DA91-6669-3E46-ABE9-A520FA495F61}"/>
              </a:ext>
            </a:extLst>
          </p:cNvPr>
          <p:cNvGraphicFramePr/>
          <p:nvPr/>
        </p:nvGraphicFramePr>
        <p:xfrm>
          <a:off x="1637762" y="2286738"/>
          <a:ext cx="2760956" cy="2649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BALANÇO GLOBAL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 (janeiro – fevereiro)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2" descr="Portugal Map 3D Printing Model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5862912" cy="320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2" name="Table 41"/>
          <p:cNvGraphicFramePr>
            <a:graphicFrameLocks noGrp="1"/>
          </p:cNvGraphicFramePr>
          <p:nvPr/>
        </p:nvGraphicFramePr>
        <p:xfrm>
          <a:off x="6433154" y="3132471"/>
          <a:ext cx="3200401" cy="2040784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val="2045437544"/>
                    </a:ext>
                  </a:extLst>
                </a:gridCol>
                <a:gridCol w="1981201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</a:tblGrid>
              <a:tr h="252352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l" fontAlgn="ctr"/>
                      <a:endParaRPr lang="pt-PT" sz="1800" b="1" i="0" u="none" strike="noStrike" dirty="0">
                        <a:solidFill>
                          <a:srgbClr val="0F038A"/>
                        </a:solidFill>
                        <a:effectLst/>
                        <a:latin typeface="Noe Display" panose="020A0500090400000002"/>
                        <a:ea typeface="+mn-ea"/>
                        <a:cs typeface="+mn-cs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800" b="1" i="0" u="none" strike="noStrike" dirty="0">
                          <a:solidFill>
                            <a:srgbClr val="0F038A"/>
                          </a:solidFill>
                          <a:effectLst/>
                          <a:latin typeface="Noe Display" panose="020A0500090400000002"/>
                          <a:ea typeface="+mn-ea"/>
                          <a:cs typeface="+mn-cs"/>
                        </a:rPr>
                        <a:t>Saídas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523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PT" sz="1200" b="1" dirty="0">
                          <a:latin typeface="Noe Display" panose="020A0500090400000002"/>
                        </a:rPr>
                        <a:t>Terminal de GNL</a:t>
                      </a:r>
                      <a:endParaRPr lang="pt-PT" sz="1200" b="0" i="0" u="none" strike="noStrike" dirty="0">
                        <a:effectLst/>
                        <a:latin typeface="Noe Display" panose="020A0500090400000002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Cargas</a:t>
                      </a:r>
                      <a:r>
                        <a:rPr lang="pt-PT" sz="1200" b="0" i="0" u="none" strike="noStrike" baseline="0" dirty="0">
                          <a:effectLst/>
                          <a:latin typeface="+mn-lt"/>
                        </a:rPr>
                        <a:t> Navios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093129"/>
                  </a:ext>
                </a:extLst>
              </a:tr>
              <a:tr h="252352">
                <a:tc vMerge="1">
                  <a:txBody>
                    <a:bodyPr/>
                    <a:lstStyle/>
                    <a:p>
                      <a:pPr algn="l" fontAlgn="ctr"/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Camiões-cisterna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2352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pt-PT" sz="1200" b="1" i="0" u="none" strike="noStrike" dirty="0">
                          <a:effectLst/>
                          <a:latin typeface="Noe Display" panose="020A0500090400000002"/>
                        </a:rPr>
                        <a:t>Rede de Transporte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Clientes Diretos - AP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500586"/>
                  </a:ext>
                </a:extLst>
              </a:tr>
              <a:tr h="252352">
                <a:tc vMerge="1">
                  <a:txBody>
                    <a:bodyPr/>
                    <a:lstStyle/>
                    <a:p>
                      <a:pPr algn="ctr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Distribuição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689834"/>
                  </a:ext>
                </a:extLst>
              </a:tr>
              <a:tr h="252352">
                <a:tc vMerge="1">
                  <a:txBody>
                    <a:bodyPr/>
                    <a:lstStyle/>
                    <a:p>
                      <a:pPr algn="ctr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Interligações - VIP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9459735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ctr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Total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7577525" y="1415084"/>
          <a:ext cx="2008855" cy="1283728"/>
        </p:xfrm>
        <a:graphic>
          <a:graphicData uri="http://schemas.openxmlformats.org/drawingml/2006/table">
            <a:tbl>
              <a:tblPr/>
              <a:tblGrid>
                <a:gridCol w="2008855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</a:tblGrid>
              <a:tr h="252352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800" b="1" i="0" u="none" strike="noStrike" dirty="0">
                          <a:solidFill>
                            <a:srgbClr val="0F038A"/>
                          </a:solidFill>
                          <a:effectLst/>
                          <a:latin typeface="Noe Display" panose="020A0500090400000002"/>
                        </a:rPr>
                        <a:t>Entradas</a:t>
                      </a:r>
                      <a:endParaRPr lang="pt-PT" sz="1200" b="1" i="0" u="none" strike="noStrike" dirty="0">
                        <a:solidFill>
                          <a:srgbClr val="0F038A"/>
                        </a:solidFill>
                        <a:effectLst/>
                        <a:latin typeface="Noe Display" panose="020A0500090400000002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Descargas</a:t>
                      </a:r>
                      <a:r>
                        <a:rPr lang="pt-PT" sz="1200" b="0" i="0" u="none" strike="noStrike" baseline="0" dirty="0">
                          <a:effectLst/>
                          <a:latin typeface="+mn-lt"/>
                        </a:rPr>
                        <a:t> Navios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093129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Interligações - VIP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Total</a:t>
                      </a:r>
                      <a:endParaRPr lang="pt-PT" sz="105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pSp>
        <p:nvGrpSpPr>
          <p:cNvPr id="44" name="Group 43"/>
          <p:cNvGrpSpPr/>
          <p:nvPr/>
        </p:nvGrpSpPr>
        <p:grpSpPr>
          <a:xfrm>
            <a:off x="2702087" y="1905000"/>
            <a:ext cx="1205648" cy="1905000"/>
            <a:chOff x="2702087" y="1905000"/>
            <a:chExt cx="1205648" cy="1905000"/>
          </a:xfrm>
        </p:grpSpPr>
        <p:sp>
          <p:nvSpPr>
            <p:cNvPr id="45" name="Freeform 44"/>
            <p:cNvSpPr/>
            <p:nvPr/>
          </p:nvSpPr>
          <p:spPr>
            <a:xfrm>
              <a:off x="2712720" y="1905000"/>
              <a:ext cx="845820" cy="1905000"/>
            </a:xfrm>
            <a:custGeom>
              <a:avLst/>
              <a:gdLst>
                <a:gd name="connsiteX0" fmla="*/ 0 w 845820"/>
                <a:gd name="connsiteY0" fmla="*/ 1905000 h 1905000"/>
                <a:gd name="connsiteX1" fmla="*/ 236220 w 845820"/>
                <a:gd name="connsiteY1" fmla="*/ 1623060 h 1905000"/>
                <a:gd name="connsiteX2" fmla="*/ 266700 w 845820"/>
                <a:gd name="connsiteY2" fmla="*/ 1478280 h 1905000"/>
                <a:gd name="connsiteX3" fmla="*/ 114300 w 845820"/>
                <a:gd name="connsiteY3" fmla="*/ 1485900 h 1905000"/>
                <a:gd name="connsiteX4" fmla="*/ 205740 w 845820"/>
                <a:gd name="connsiteY4" fmla="*/ 1219200 h 1905000"/>
                <a:gd name="connsiteX5" fmla="*/ 320040 w 845820"/>
                <a:gd name="connsiteY5" fmla="*/ 922020 h 1905000"/>
                <a:gd name="connsiteX6" fmla="*/ 647700 w 845820"/>
                <a:gd name="connsiteY6" fmla="*/ 655320 h 1905000"/>
                <a:gd name="connsiteX7" fmla="*/ 701040 w 845820"/>
                <a:gd name="connsiteY7" fmla="*/ 358140 h 1905000"/>
                <a:gd name="connsiteX8" fmla="*/ 845820 w 845820"/>
                <a:gd name="connsiteY8" fmla="*/ 0 h 1905000"/>
                <a:gd name="connsiteX9" fmla="*/ 845820 w 845820"/>
                <a:gd name="connsiteY9" fmla="*/ 0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45820" h="1905000">
                  <a:moveTo>
                    <a:pt x="0" y="1905000"/>
                  </a:moveTo>
                  <a:cubicBezTo>
                    <a:pt x="95885" y="1799590"/>
                    <a:pt x="191770" y="1694180"/>
                    <a:pt x="236220" y="1623060"/>
                  </a:cubicBezTo>
                  <a:cubicBezTo>
                    <a:pt x="280670" y="1551940"/>
                    <a:pt x="287020" y="1501140"/>
                    <a:pt x="266700" y="1478280"/>
                  </a:cubicBezTo>
                  <a:cubicBezTo>
                    <a:pt x="246380" y="1455420"/>
                    <a:pt x="124460" y="1529080"/>
                    <a:pt x="114300" y="1485900"/>
                  </a:cubicBezTo>
                  <a:cubicBezTo>
                    <a:pt x="104140" y="1442720"/>
                    <a:pt x="171450" y="1313180"/>
                    <a:pt x="205740" y="1219200"/>
                  </a:cubicBezTo>
                  <a:cubicBezTo>
                    <a:pt x="240030" y="1125220"/>
                    <a:pt x="246380" y="1016000"/>
                    <a:pt x="320040" y="922020"/>
                  </a:cubicBezTo>
                  <a:cubicBezTo>
                    <a:pt x="393700" y="828040"/>
                    <a:pt x="584200" y="749300"/>
                    <a:pt x="647700" y="655320"/>
                  </a:cubicBezTo>
                  <a:cubicBezTo>
                    <a:pt x="711200" y="561340"/>
                    <a:pt x="668020" y="467360"/>
                    <a:pt x="701040" y="358140"/>
                  </a:cubicBezTo>
                  <a:cubicBezTo>
                    <a:pt x="734060" y="248920"/>
                    <a:pt x="845820" y="0"/>
                    <a:pt x="845820" y="0"/>
                  </a:cubicBezTo>
                  <a:lnTo>
                    <a:pt x="845820" y="0"/>
                  </a:ln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rgbClr val="FF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 rot="20950537">
              <a:off x="2702087" y="3202172"/>
              <a:ext cx="195262" cy="57428"/>
            </a:xfrm>
            <a:custGeom>
              <a:avLst/>
              <a:gdLst>
                <a:gd name="connsiteX0" fmla="*/ 195262 w 195262"/>
                <a:gd name="connsiteY0" fmla="*/ 5040 h 57428"/>
                <a:gd name="connsiteX1" fmla="*/ 66675 w 195262"/>
                <a:gd name="connsiteY1" fmla="*/ 5040 h 57428"/>
                <a:gd name="connsiteX2" fmla="*/ 0 w 195262"/>
                <a:gd name="connsiteY2" fmla="*/ 57428 h 57428"/>
                <a:gd name="connsiteX3" fmla="*/ 0 w 195262"/>
                <a:gd name="connsiteY3" fmla="*/ 57428 h 5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262" h="57428">
                  <a:moveTo>
                    <a:pt x="195262" y="5040"/>
                  </a:moveTo>
                  <a:cubicBezTo>
                    <a:pt x="147240" y="674"/>
                    <a:pt x="99219" y="-3691"/>
                    <a:pt x="66675" y="5040"/>
                  </a:cubicBezTo>
                  <a:cubicBezTo>
                    <a:pt x="34131" y="13771"/>
                    <a:pt x="0" y="57428"/>
                    <a:pt x="0" y="57428"/>
                  </a:cubicBezTo>
                  <a:lnTo>
                    <a:pt x="0" y="57428"/>
                  </a:ln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3081338" y="2676525"/>
              <a:ext cx="747712" cy="676275"/>
            </a:xfrm>
            <a:custGeom>
              <a:avLst/>
              <a:gdLst>
                <a:gd name="connsiteX0" fmla="*/ 747712 w 747712"/>
                <a:gd name="connsiteY0" fmla="*/ 676275 h 676275"/>
                <a:gd name="connsiteX1" fmla="*/ 519112 w 747712"/>
                <a:gd name="connsiteY1" fmla="*/ 576263 h 676275"/>
                <a:gd name="connsiteX2" fmla="*/ 347662 w 747712"/>
                <a:gd name="connsiteY2" fmla="*/ 366713 h 676275"/>
                <a:gd name="connsiteX3" fmla="*/ 147637 w 747712"/>
                <a:gd name="connsiteY3" fmla="*/ 238125 h 676275"/>
                <a:gd name="connsiteX4" fmla="*/ 42862 w 747712"/>
                <a:gd name="connsiteY4" fmla="*/ 66675 h 676275"/>
                <a:gd name="connsiteX5" fmla="*/ 0 w 747712"/>
                <a:gd name="connsiteY5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7712" h="676275">
                  <a:moveTo>
                    <a:pt x="747712" y="676275"/>
                  </a:moveTo>
                  <a:cubicBezTo>
                    <a:pt x="666749" y="652066"/>
                    <a:pt x="585787" y="627857"/>
                    <a:pt x="519112" y="576263"/>
                  </a:cubicBezTo>
                  <a:cubicBezTo>
                    <a:pt x="452437" y="524669"/>
                    <a:pt x="409575" y="423069"/>
                    <a:pt x="347662" y="366713"/>
                  </a:cubicBezTo>
                  <a:cubicBezTo>
                    <a:pt x="285749" y="310357"/>
                    <a:pt x="198437" y="288131"/>
                    <a:pt x="147637" y="238125"/>
                  </a:cubicBezTo>
                  <a:cubicBezTo>
                    <a:pt x="96837" y="188119"/>
                    <a:pt x="67468" y="106362"/>
                    <a:pt x="42862" y="66675"/>
                  </a:cubicBezTo>
                  <a:cubicBezTo>
                    <a:pt x="18256" y="26988"/>
                    <a:pt x="9128" y="13494"/>
                    <a:pt x="0" y="0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3328988" y="2493226"/>
              <a:ext cx="578747" cy="773849"/>
            </a:xfrm>
            <a:custGeom>
              <a:avLst/>
              <a:gdLst>
                <a:gd name="connsiteX0" fmla="*/ 0 w 578747"/>
                <a:gd name="connsiteY0" fmla="*/ 107099 h 773849"/>
                <a:gd name="connsiteX1" fmla="*/ 109537 w 578747"/>
                <a:gd name="connsiteY1" fmla="*/ 102337 h 773849"/>
                <a:gd name="connsiteX2" fmla="*/ 233362 w 578747"/>
                <a:gd name="connsiteY2" fmla="*/ 83287 h 773849"/>
                <a:gd name="connsiteX3" fmla="*/ 414337 w 578747"/>
                <a:gd name="connsiteY3" fmla="*/ 2324 h 773849"/>
                <a:gd name="connsiteX4" fmla="*/ 561975 w 578747"/>
                <a:gd name="connsiteY4" fmla="*/ 35662 h 773849"/>
                <a:gd name="connsiteX5" fmla="*/ 552450 w 578747"/>
                <a:gd name="connsiteY5" fmla="*/ 173774 h 773849"/>
                <a:gd name="connsiteX6" fmla="*/ 357187 w 578747"/>
                <a:gd name="connsiteY6" fmla="*/ 321412 h 773849"/>
                <a:gd name="connsiteX7" fmla="*/ 295275 w 578747"/>
                <a:gd name="connsiteY7" fmla="*/ 502387 h 773849"/>
                <a:gd name="connsiteX8" fmla="*/ 280987 w 578747"/>
                <a:gd name="connsiteY8" fmla="*/ 773849 h 773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8747" h="773849">
                  <a:moveTo>
                    <a:pt x="0" y="107099"/>
                  </a:moveTo>
                  <a:cubicBezTo>
                    <a:pt x="35322" y="106702"/>
                    <a:pt x="70644" y="106306"/>
                    <a:pt x="109537" y="102337"/>
                  </a:cubicBezTo>
                  <a:cubicBezTo>
                    <a:pt x="148430" y="98368"/>
                    <a:pt x="182562" y="99956"/>
                    <a:pt x="233362" y="83287"/>
                  </a:cubicBezTo>
                  <a:cubicBezTo>
                    <a:pt x="284162" y="66618"/>
                    <a:pt x="359568" y="10261"/>
                    <a:pt x="414337" y="2324"/>
                  </a:cubicBezTo>
                  <a:cubicBezTo>
                    <a:pt x="469106" y="-5613"/>
                    <a:pt x="538956" y="7087"/>
                    <a:pt x="561975" y="35662"/>
                  </a:cubicBezTo>
                  <a:cubicBezTo>
                    <a:pt x="584994" y="64237"/>
                    <a:pt x="586581" y="126149"/>
                    <a:pt x="552450" y="173774"/>
                  </a:cubicBezTo>
                  <a:cubicBezTo>
                    <a:pt x="518319" y="221399"/>
                    <a:pt x="400049" y="266643"/>
                    <a:pt x="357187" y="321412"/>
                  </a:cubicBezTo>
                  <a:cubicBezTo>
                    <a:pt x="314325" y="376181"/>
                    <a:pt x="307975" y="426981"/>
                    <a:pt x="295275" y="502387"/>
                  </a:cubicBezTo>
                  <a:cubicBezTo>
                    <a:pt x="282575" y="577793"/>
                    <a:pt x="281781" y="675821"/>
                    <a:pt x="280987" y="77384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3328988" y="2283619"/>
              <a:ext cx="78581" cy="51408"/>
            </a:xfrm>
            <a:custGeom>
              <a:avLst/>
              <a:gdLst>
                <a:gd name="connsiteX0" fmla="*/ 97631 w 97631"/>
                <a:gd name="connsiteY0" fmla="*/ 0 h 38100"/>
                <a:gd name="connsiteX1" fmla="*/ 0 w 97631"/>
                <a:gd name="connsiteY1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7631" h="38100">
                  <a:moveTo>
                    <a:pt x="97631" y="0"/>
                  </a:moveTo>
                  <a:lnTo>
                    <a:pt x="0" y="38100"/>
                  </a:ln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pic>
        <p:nvPicPr>
          <p:cNvPr id="50" name="Picture 70" descr="Resultado de imagem para natural gas icons industry design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1" t="13292" r="35150" b="72610"/>
          <a:stretch/>
        </p:blipFill>
        <p:spPr bwMode="auto">
          <a:xfrm>
            <a:off x="9097406" y="1953433"/>
            <a:ext cx="488558" cy="20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Group 50"/>
          <p:cNvGrpSpPr/>
          <p:nvPr/>
        </p:nvGrpSpPr>
        <p:grpSpPr>
          <a:xfrm>
            <a:off x="176850" y="3679195"/>
            <a:ext cx="608127" cy="393272"/>
            <a:chOff x="1363063" y="3505200"/>
            <a:chExt cx="327059" cy="227473"/>
          </a:xfrm>
        </p:grpSpPr>
        <p:pic>
          <p:nvPicPr>
            <p:cNvPr id="52" name="Picture 77" descr="Resultado de imagem para lng terminal icon"/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F038A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34" t="69053" r="28767" b="17657"/>
            <a:stretch/>
          </p:blipFill>
          <p:spPr bwMode="auto">
            <a:xfrm>
              <a:off x="1363063" y="3505200"/>
              <a:ext cx="209309" cy="1928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77" descr="Resultado de imagem para lng terminal icon"/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F038A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34" t="69053" r="28767" b="17657"/>
            <a:stretch/>
          </p:blipFill>
          <p:spPr bwMode="auto">
            <a:xfrm>
              <a:off x="1465044" y="3559781"/>
              <a:ext cx="166167" cy="153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77" descr="Resultado de imagem para lng terminal icon"/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F038A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334" t="69053" r="28767" b="17657"/>
            <a:stretch/>
          </p:blipFill>
          <p:spPr bwMode="auto">
            <a:xfrm>
              <a:off x="1523955" y="3579602"/>
              <a:ext cx="166167" cy="153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5" name="Group 54"/>
          <p:cNvGrpSpPr/>
          <p:nvPr/>
        </p:nvGrpSpPr>
        <p:grpSpPr>
          <a:xfrm>
            <a:off x="876830" y="2073955"/>
            <a:ext cx="255473" cy="649446"/>
            <a:chOff x="2928225" y="2416784"/>
            <a:chExt cx="117349" cy="359131"/>
          </a:xfrm>
        </p:grpSpPr>
        <p:sp>
          <p:nvSpPr>
            <p:cNvPr id="56" name="Oval 55"/>
            <p:cNvSpPr/>
            <p:nvPr/>
          </p:nvSpPr>
          <p:spPr>
            <a:xfrm rot="16200000">
              <a:off x="2952907" y="2683247"/>
              <a:ext cx="139616" cy="45719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7" name="Straight Connector 56"/>
            <p:cNvCxnSpPr/>
            <p:nvPr/>
          </p:nvCxnSpPr>
          <p:spPr>
            <a:xfrm flipV="1">
              <a:off x="3022715" y="2549512"/>
              <a:ext cx="0" cy="107233"/>
            </a:xfrm>
            <a:prstGeom prst="line">
              <a:avLst/>
            </a:prstGeom>
            <a:ln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/>
            <p:cNvSpPr/>
            <p:nvPr/>
          </p:nvSpPr>
          <p:spPr>
            <a:xfrm rot="16200000">
              <a:off x="2914806" y="2683247"/>
              <a:ext cx="139616" cy="45719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59" name="Straight Connector 58"/>
            <p:cNvCxnSpPr/>
            <p:nvPr/>
          </p:nvCxnSpPr>
          <p:spPr>
            <a:xfrm flipH="1" flipV="1">
              <a:off x="2984613" y="2473312"/>
              <a:ext cx="1" cy="183434"/>
            </a:xfrm>
            <a:prstGeom prst="line">
              <a:avLst/>
            </a:prstGeom>
            <a:ln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Oval 59"/>
            <p:cNvSpPr/>
            <p:nvPr/>
          </p:nvSpPr>
          <p:spPr>
            <a:xfrm rot="16200000">
              <a:off x="2881277" y="2683247"/>
              <a:ext cx="139616" cy="45719"/>
            </a:xfrm>
            <a:prstGeom prst="ellipse">
              <a:avLst/>
            </a:prstGeom>
            <a:solidFill>
              <a:srgbClr val="002060"/>
            </a:solidFill>
            <a:ln w="63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cxnSp>
          <p:nvCxnSpPr>
            <p:cNvPr id="61" name="Straight Connector 60"/>
            <p:cNvCxnSpPr/>
            <p:nvPr/>
          </p:nvCxnSpPr>
          <p:spPr>
            <a:xfrm flipV="1">
              <a:off x="2951085" y="2549512"/>
              <a:ext cx="0" cy="107233"/>
            </a:xfrm>
            <a:prstGeom prst="line">
              <a:avLst/>
            </a:prstGeom>
            <a:ln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2930238" y="2549509"/>
              <a:ext cx="110939" cy="3"/>
            </a:xfrm>
            <a:prstGeom prst="line">
              <a:avLst/>
            </a:prstGeom>
            <a:ln>
              <a:solidFill>
                <a:srgbClr val="0F03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937099" y="2416784"/>
              <a:ext cx="93547" cy="91877"/>
            </a:xfrm>
            <a:prstGeom prst="rect">
              <a:avLst/>
            </a:prstGeom>
          </p:spPr>
        </p:pic>
      </p:grpSp>
      <p:sp>
        <p:nvSpPr>
          <p:cNvPr id="64" name="TextBox 63"/>
          <p:cNvSpPr txBox="1"/>
          <p:nvPr/>
        </p:nvSpPr>
        <p:spPr>
          <a:xfrm>
            <a:off x="1363388" y="1934146"/>
            <a:ext cx="1244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200" b="1" dirty="0">
                <a:latin typeface="Noe Display" panose="020A0500090400000002"/>
              </a:rPr>
              <a:t>Armazenamento</a:t>
            </a:r>
          </a:p>
          <a:p>
            <a:pPr algn="ctr"/>
            <a:r>
              <a:rPr lang="pt-PT" sz="1200" b="1" dirty="0">
                <a:latin typeface="Noe Display" panose="020A0500090400000002"/>
              </a:rPr>
              <a:t>subterrâneo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049716" y="3503407"/>
            <a:ext cx="1259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Noe Display" panose="020A0500090400000002"/>
              </a:rPr>
              <a:t>Terminal de GNL</a:t>
            </a:r>
          </a:p>
        </p:txBody>
      </p:sp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350819"/>
              </p:ext>
            </p:extLst>
          </p:nvPr>
        </p:nvGraphicFramePr>
        <p:xfrm>
          <a:off x="9662578" y="1407019"/>
          <a:ext cx="973900" cy="1283728"/>
        </p:xfrm>
        <a:graphic>
          <a:graphicData uri="http://schemas.openxmlformats.org/drawingml/2006/table">
            <a:tbl>
              <a:tblPr/>
              <a:tblGrid>
                <a:gridCol w="97390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52352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>
                          <a:effectLst/>
                          <a:latin typeface="+mn-lt"/>
                        </a:rPr>
                        <a:t>Ac.</a:t>
                      </a:r>
                      <a:r>
                        <a:rPr lang="pt-PT" sz="1400" b="1" i="0" u="none" strike="noStrike" baseline="0" dirty="0">
                          <a:effectLst/>
                          <a:latin typeface="+mn-lt"/>
                        </a:rPr>
                        <a:t> anual</a:t>
                      </a:r>
                      <a:endParaRPr lang="pt-PT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r" fontAlgn="ctr"/>
                      <a:r>
                        <a:rPr lang="pt-PT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Noe Display" panose="020A0500090400000002"/>
                          <a:ea typeface="+mn-ea"/>
                          <a:cs typeface="+mn-cs"/>
                        </a:rPr>
                        <a:t>Entradas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8 114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093129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404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2352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8 518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4424104" y="2667000"/>
            <a:ext cx="105830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100" b="1" dirty="0">
                <a:latin typeface="Noe Display" panose="020A0500090400000002"/>
              </a:rPr>
              <a:t>VIP</a:t>
            </a:r>
          </a:p>
          <a:p>
            <a:pPr algn="ctr"/>
            <a:r>
              <a:rPr lang="pt-PT" sz="1100" dirty="0">
                <a:latin typeface="Noe Display" panose="020A0500090400000002"/>
              </a:rPr>
              <a:t>(interligações</a:t>
            </a:r>
          </a:p>
          <a:p>
            <a:pPr algn="ctr"/>
            <a:r>
              <a:rPr lang="pt-PT" sz="1100" dirty="0">
                <a:latin typeface="Noe Display" panose="020A0500090400000002"/>
              </a:rPr>
              <a:t>Internacionais)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769564" y="3425140"/>
            <a:ext cx="970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000" dirty="0">
                <a:solidFill>
                  <a:srgbClr val="0F038A"/>
                </a:solidFill>
              </a:rPr>
              <a:t>Campo Maior /</a:t>
            </a:r>
          </a:p>
          <a:p>
            <a:pPr algn="ctr"/>
            <a:r>
              <a:rPr lang="pt-PT" sz="1000" dirty="0">
                <a:solidFill>
                  <a:srgbClr val="0F038A"/>
                </a:solidFill>
              </a:rPr>
              <a:t>Badajoz</a:t>
            </a:r>
          </a:p>
        </p:txBody>
      </p:sp>
      <p:sp>
        <p:nvSpPr>
          <p:cNvPr id="69" name="Arc 68"/>
          <p:cNvSpPr/>
          <p:nvPr/>
        </p:nvSpPr>
        <p:spPr>
          <a:xfrm>
            <a:off x="3256864" y="1742057"/>
            <a:ext cx="1708741" cy="1667557"/>
          </a:xfrm>
          <a:prstGeom prst="arc">
            <a:avLst>
              <a:gd name="adj1" fmla="val 14424465"/>
              <a:gd name="adj2" fmla="val 80225"/>
            </a:avLst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0" name="Arc 69"/>
          <p:cNvSpPr/>
          <p:nvPr/>
        </p:nvSpPr>
        <p:spPr>
          <a:xfrm flipV="1">
            <a:off x="3598481" y="2578113"/>
            <a:ext cx="1233278" cy="847163"/>
          </a:xfrm>
          <a:prstGeom prst="arc">
            <a:avLst>
              <a:gd name="adj1" fmla="val 14652254"/>
              <a:gd name="adj2" fmla="val 19598962"/>
            </a:avLst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1" name="TextBox 70"/>
          <p:cNvSpPr txBox="1"/>
          <p:nvPr/>
        </p:nvSpPr>
        <p:spPr>
          <a:xfrm>
            <a:off x="2919260" y="1458936"/>
            <a:ext cx="8194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000" dirty="0">
                <a:solidFill>
                  <a:srgbClr val="0F038A"/>
                </a:solidFill>
              </a:rPr>
              <a:t>Valença do</a:t>
            </a:r>
          </a:p>
          <a:p>
            <a:pPr algn="ctr"/>
            <a:r>
              <a:rPr lang="pt-PT" sz="1000" dirty="0">
                <a:solidFill>
                  <a:srgbClr val="0F038A"/>
                </a:solidFill>
              </a:rPr>
              <a:t>Minho / </a:t>
            </a:r>
            <a:r>
              <a:rPr lang="pt-PT" sz="1000" dirty="0" err="1">
                <a:solidFill>
                  <a:srgbClr val="0F038A"/>
                </a:solidFill>
              </a:rPr>
              <a:t>Tuy</a:t>
            </a:r>
            <a:endParaRPr lang="pt-PT" sz="1000" dirty="0">
              <a:solidFill>
                <a:srgbClr val="0F038A"/>
              </a:solidFill>
            </a:endParaRPr>
          </a:p>
        </p:txBody>
      </p:sp>
      <p:pic>
        <p:nvPicPr>
          <p:cNvPr id="72" name="Picture 73" descr="Resultado de imagem para natural gas icons industry design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9" t="44085" r="37263" b="43782"/>
          <a:stretch/>
        </p:blipFill>
        <p:spPr bwMode="auto">
          <a:xfrm>
            <a:off x="9176687" y="2209086"/>
            <a:ext cx="398058" cy="23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3" name="Table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11350"/>
              </p:ext>
            </p:extLst>
          </p:nvPr>
        </p:nvGraphicFramePr>
        <p:xfrm>
          <a:off x="9662578" y="3143355"/>
          <a:ext cx="973900" cy="2023592"/>
        </p:xfrm>
        <a:graphic>
          <a:graphicData uri="http://schemas.openxmlformats.org/drawingml/2006/table">
            <a:tbl>
              <a:tblPr/>
              <a:tblGrid>
                <a:gridCol w="97390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52949">
                <a:tc>
                  <a:txBody>
                    <a:bodyPr/>
                    <a:lstStyle/>
                    <a:p>
                      <a:pPr algn="ctr" fontAlgn="ctr"/>
                      <a:r>
                        <a:rPr lang="pt-PT" sz="1400" b="1" i="0" u="none" strike="noStrike" dirty="0">
                          <a:effectLst/>
                          <a:latin typeface="+mn-lt"/>
                        </a:rPr>
                        <a:t>Ac.</a:t>
                      </a:r>
                      <a:r>
                        <a:rPr lang="pt-PT" sz="1400" b="1" i="0" u="none" strike="noStrike" baseline="0" dirty="0">
                          <a:effectLst/>
                          <a:latin typeface="+mn-lt"/>
                        </a:rPr>
                        <a:t> anual</a:t>
                      </a:r>
                      <a:endParaRPr lang="pt-PT" sz="14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algn="r" fontAlgn="ctr"/>
                      <a:r>
                        <a:rPr lang="pt-PT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Noe Display" panose="020A0500090400000002"/>
                          <a:ea typeface="+mn-ea"/>
                          <a:cs typeface="+mn-cs"/>
                        </a:rPr>
                        <a:t>Entradas</a:t>
                      </a:r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algn="r" fontAlgn="ctr"/>
                      <a:r>
                        <a:rPr lang="pt-P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093129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algn="r" fontAlgn="ctr"/>
                      <a:r>
                        <a:rPr lang="pt-P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3 629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052519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3 787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1022644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1 016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9334506"/>
                  </a:ext>
                </a:extLst>
              </a:tr>
              <a:tr h="252949"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8 815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2946305" y="3239470"/>
            <a:ext cx="8258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100" b="1" dirty="0">
                <a:latin typeface="Noe Display" panose="020A0500090400000002"/>
              </a:rPr>
              <a:t>Rede de</a:t>
            </a:r>
          </a:p>
          <a:p>
            <a:pPr algn="ctr"/>
            <a:r>
              <a:rPr lang="pt-PT" sz="1100" b="1" dirty="0">
                <a:latin typeface="Noe Display" panose="020A0500090400000002"/>
              </a:rPr>
              <a:t>Transporte</a:t>
            </a:r>
          </a:p>
        </p:txBody>
      </p:sp>
      <p:pic>
        <p:nvPicPr>
          <p:cNvPr id="75" name="Picture 70" descr="Resultado de imagem para natural gas icons industry design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1" t="13292" r="35150" b="72610"/>
          <a:stretch/>
        </p:blipFill>
        <p:spPr bwMode="auto">
          <a:xfrm>
            <a:off x="9109041" y="3665868"/>
            <a:ext cx="488558" cy="20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3" descr="Resultado de imagem para natural gas icons industry design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9" t="44085" r="37263" b="43782"/>
          <a:stretch/>
        </p:blipFill>
        <p:spPr bwMode="auto">
          <a:xfrm>
            <a:off x="9188322" y="4691702"/>
            <a:ext cx="398058" cy="23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7" name="Table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600499"/>
              </p:ext>
            </p:extLst>
          </p:nvPr>
        </p:nvGraphicFramePr>
        <p:xfrm>
          <a:off x="1256208" y="2364269"/>
          <a:ext cx="1459826" cy="427684"/>
        </p:xfrm>
        <a:graphic>
          <a:graphicData uri="http://schemas.openxmlformats.org/drawingml/2006/table">
            <a:tbl>
              <a:tblPr/>
              <a:tblGrid>
                <a:gridCol w="834252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625574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1384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Injeção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 404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1384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Extração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 680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78" name="Oval 77"/>
          <p:cNvSpPr/>
          <p:nvPr/>
        </p:nvSpPr>
        <p:spPr>
          <a:xfrm>
            <a:off x="3096321" y="2648407"/>
            <a:ext cx="96716" cy="103253"/>
          </a:xfrm>
          <a:prstGeom prst="ellipse">
            <a:avLst/>
          </a:prstGeom>
          <a:solidFill>
            <a:srgbClr val="0F0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9" name="Oval 78"/>
          <p:cNvSpPr/>
          <p:nvPr/>
        </p:nvSpPr>
        <p:spPr>
          <a:xfrm>
            <a:off x="2672779" y="3746268"/>
            <a:ext cx="96716" cy="103253"/>
          </a:xfrm>
          <a:prstGeom prst="ellipse">
            <a:avLst/>
          </a:prstGeom>
          <a:solidFill>
            <a:srgbClr val="0F0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642818"/>
              </p:ext>
            </p:extLst>
          </p:nvPr>
        </p:nvGraphicFramePr>
        <p:xfrm>
          <a:off x="889849" y="3927480"/>
          <a:ext cx="1718077" cy="213842"/>
        </p:xfrm>
        <a:graphic>
          <a:graphicData uri="http://schemas.openxmlformats.org/drawingml/2006/table">
            <a:tbl>
              <a:tblPr/>
              <a:tblGrid>
                <a:gridCol w="1123943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594134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1384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effectLst/>
                          <a:latin typeface="+mn-lt"/>
                        </a:rPr>
                        <a:t>Regaseificação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baseline="0" dirty="0">
                          <a:effectLst/>
                          <a:latin typeface="+mn-lt"/>
                        </a:rPr>
                        <a:t>7 770</a:t>
                      </a:r>
                      <a:endParaRPr lang="pt-PT" sz="12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</a:tbl>
          </a:graphicData>
        </a:graphic>
      </p:graphicFrame>
      <p:sp>
        <p:nvSpPr>
          <p:cNvPr id="81" name="Oval 80"/>
          <p:cNvSpPr/>
          <p:nvPr/>
        </p:nvSpPr>
        <p:spPr>
          <a:xfrm>
            <a:off x="4923668" y="2624900"/>
            <a:ext cx="96716" cy="103253"/>
          </a:xfrm>
          <a:prstGeom prst="ellipse">
            <a:avLst/>
          </a:prstGeom>
          <a:solidFill>
            <a:srgbClr val="0F03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2" name="TextBox 81"/>
          <p:cNvSpPr txBox="1"/>
          <p:nvPr/>
        </p:nvSpPr>
        <p:spPr>
          <a:xfrm>
            <a:off x="911405" y="2744023"/>
            <a:ext cx="908036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pt-PT" sz="1200" dirty="0"/>
              <a:t> - 280</a:t>
            </a:r>
          </a:p>
        </p:txBody>
      </p:sp>
      <p:sp>
        <p:nvSpPr>
          <p:cNvPr id="83" name="Isosceles Triangle 82"/>
          <p:cNvSpPr/>
          <p:nvPr/>
        </p:nvSpPr>
        <p:spPr>
          <a:xfrm flipH="1">
            <a:off x="756628" y="2817227"/>
            <a:ext cx="124582" cy="103156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4" name="TextBox 83"/>
          <p:cNvSpPr txBox="1"/>
          <p:nvPr/>
        </p:nvSpPr>
        <p:spPr>
          <a:xfrm>
            <a:off x="431959" y="4110379"/>
            <a:ext cx="477124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pt-PT" sz="1200" dirty="0"/>
              <a:t>-  327</a:t>
            </a:r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333830"/>
              </p:ext>
            </p:extLst>
          </p:nvPr>
        </p:nvGraphicFramePr>
        <p:xfrm>
          <a:off x="2011791" y="4782842"/>
          <a:ext cx="2120893" cy="213842"/>
        </p:xfrm>
        <a:graphic>
          <a:graphicData uri="http://schemas.openxmlformats.org/drawingml/2006/table">
            <a:tbl>
              <a:tblPr/>
              <a:tblGrid>
                <a:gridCol w="1645811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475082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</a:tblGrid>
              <a:tr h="21384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Perdas e autoconsumos: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+4</a:t>
                      </a:r>
                      <a:endParaRPr lang="pt-PT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</a:tbl>
          </a:graphicData>
        </a:graphic>
      </p:graphicFrame>
      <p:sp>
        <p:nvSpPr>
          <p:cNvPr id="86" name="Oval 85"/>
          <p:cNvSpPr/>
          <p:nvPr/>
        </p:nvSpPr>
        <p:spPr>
          <a:xfrm>
            <a:off x="3510182" y="1864072"/>
            <a:ext cx="96716" cy="103253"/>
          </a:xfrm>
          <a:prstGeom prst="ellipse">
            <a:avLst/>
          </a:prstGeom>
          <a:solidFill>
            <a:schemeClr val="bg1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7" name="Oval 86"/>
          <p:cNvSpPr/>
          <p:nvPr/>
        </p:nvSpPr>
        <p:spPr>
          <a:xfrm>
            <a:off x="3789402" y="3311256"/>
            <a:ext cx="96716" cy="103253"/>
          </a:xfrm>
          <a:prstGeom prst="ellipse">
            <a:avLst/>
          </a:prstGeom>
          <a:solidFill>
            <a:schemeClr val="bg1"/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8210" y="4405333"/>
            <a:ext cx="223367" cy="258100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2175" y="4180240"/>
            <a:ext cx="182054" cy="203230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contras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55845" y="3938940"/>
            <a:ext cx="372738" cy="174182"/>
          </a:xfrm>
          <a:prstGeom prst="rect">
            <a:avLst/>
          </a:prstGeom>
        </p:spPr>
      </p:pic>
      <p:pic>
        <p:nvPicPr>
          <p:cNvPr id="93" name="Picture 2" descr="http://www.qca.org.au/getmedia/9797c109-b7bb-4baa-8371-ff8f51ca37e8/final-report-component-of-energy-supply-chain-750px_1.png.aspx"/>
          <p:cNvPicPr>
            <a:picLocks noChangeAspect="1" noChangeArrowheads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94" r="82016" b="46871"/>
          <a:stretch/>
        </p:blipFill>
        <p:spPr bwMode="auto">
          <a:xfrm>
            <a:off x="9344230" y="4158893"/>
            <a:ext cx="293256" cy="21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180447" y="1067843"/>
            <a:ext cx="591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/>
              <a:t>[</a:t>
            </a:r>
            <a:r>
              <a:rPr lang="pt-PT" sz="1200" dirty="0" err="1"/>
              <a:t>GWh</a:t>
            </a:r>
            <a:r>
              <a:rPr lang="pt-PT" sz="1200" dirty="0"/>
              <a:t>]</a:t>
            </a:r>
          </a:p>
        </p:txBody>
      </p:sp>
      <p:sp>
        <p:nvSpPr>
          <p:cNvPr id="95" name="Isosceles Triangle 94"/>
          <p:cNvSpPr/>
          <p:nvPr/>
        </p:nvSpPr>
        <p:spPr>
          <a:xfrm flipH="1">
            <a:off x="255094" y="4178688"/>
            <a:ext cx="124582" cy="103156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6" name="Oval 95"/>
          <p:cNvSpPr/>
          <p:nvPr/>
        </p:nvSpPr>
        <p:spPr>
          <a:xfrm>
            <a:off x="10558405" y="2573009"/>
            <a:ext cx="566554" cy="55946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rgbClr val="0F038A"/>
                </a:solidFill>
              </a:rPr>
              <a:t>+6%</a:t>
            </a:r>
          </a:p>
        </p:txBody>
      </p:sp>
      <p:sp>
        <p:nvSpPr>
          <p:cNvPr id="97" name="Oval 96"/>
          <p:cNvSpPr/>
          <p:nvPr/>
        </p:nvSpPr>
        <p:spPr>
          <a:xfrm>
            <a:off x="10558405" y="5065421"/>
            <a:ext cx="566554" cy="56616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rgbClr val="0F038A"/>
                </a:solidFill>
              </a:rPr>
              <a:t>-9%</a:t>
            </a:r>
          </a:p>
        </p:txBody>
      </p:sp>
    </p:spTree>
    <p:extLst>
      <p:ext uri="{BB962C8B-B14F-4D97-AF65-F5344CB8AC3E}">
        <p14:creationId xmlns:p14="http://schemas.microsoft.com/office/powerpoint/2010/main" val="1931373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REDE DE TRANSPORTE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9468744" y="3724782"/>
            <a:ext cx="1702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9468744" y="1177963"/>
            <a:ext cx="1702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436598" y="1177963"/>
            <a:ext cx="1040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janeiro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336056" y="1177963"/>
            <a:ext cx="105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fevereiro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36598" y="3742197"/>
            <a:ext cx="1040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janeiro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36056" y="3742197"/>
            <a:ext cx="105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fevereiro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36C974-7159-4373-8B92-AAFA07217C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36" y="1493605"/>
            <a:ext cx="11216705" cy="1724023"/>
          </a:xfrm>
          <a:prstGeom prst="rect">
            <a:avLst/>
          </a:prstGeom>
        </p:spPr>
      </p:pic>
      <p:sp>
        <p:nvSpPr>
          <p:cNvPr id="105" name="Oval 104"/>
          <p:cNvSpPr/>
          <p:nvPr/>
        </p:nvSpPr>
        <p:spPr>
          <a:xfrm>
            <a:off x="11024959" y="2825441"/>
            <a:ext cx="514404" cy="5475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chemeClr val="tx1"/>
                </a:solidFill>
              </a:rPr>
              <a:t>-5 %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4FA1DF-9847-41D4-9622-BDA7B339E6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4058588"/>
            <a:ext cx="11055350" cy="1699223"/>
          </a:xfrm>
          <a:prstGeom prst="rect">
            <a:avLst/>
          </a:prstGeom>
        </p:spPr>
      </p:pic>
      <p:sp>
        <p:nvSpPr>
          <p:cNvPr id="107" name="Oval 106"/>
          <p:cNvSpPr/>
          <p:nvPr/>
        </p:nvSpPr>
        <p:spPr>
          <a:xfrm>
            <a:off x="11024959" y="5357941"/>
            <a:ext cx="520918" cy="53725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rgbClr val="0F03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t-PT" sz="1050" b="1" i="1" dirty="0">
                <a:solidFill>
                  <a:schemeClr val="tx1"/>
                </a:solidFill>
              </a:rPr>
              <a:t>-5 %</a:t>
            </a:r>
          </a:p>
        </p:txBody>
      </p:sp>
    </p:spTree>
    <p:extLst>
      <p:ext uri="{BB962C8B-B14F-4D97-AF65-F5344CB8AC3E}">
        <p14:creationId xmlns:p14="http://schemas.microsoft.com/office/powerpoint/2010/main" val="3047631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Interligação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VIP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Ibérico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 [GWh]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157664"/>
              </p:ext>
            </p:extLst>
          </p:nvPr>
        </p:nvGraphicFramePr>
        <p:xfrm>
          <a:off x="7175932" y="4132252"/>
          <a:ext cx="4402530" cy="1253082"/>
        </p:xfrm>
        <a:graphic>
          <a:graphicData uri="http://schemas.openxmlformats.org/drawingml/2006/table">
            <a:tbl>
              <a:tblPr/>
              <a:tblGrid>
                <a:gridCol w="931304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69835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51860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51860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51860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17296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02859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>
                          <a:effectLst/>
                          <a:latin typeface="+mn-lt"/>
                        </a:rPr>
                        <a:t>Δ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1962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Entradas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7691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Contratação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1 299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2 349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5782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958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1 868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-49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5607422"/>
                  </a:ext>
                </a:extLst>
              </a:tr>
              <a:tr h="29585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Físico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404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1 235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  -67%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749312"/>
              </p:ext>
            </p:extLst>
          </p:nvPr>
        </p:nvGraphicFramePr>
        <p:xfrm>
          <a:off x="7175932" y="5507344"/>
          <a:ext cx="4402530" cy="1231796"/>
        </p:xfrm>
        <a:graphic>
          <a:graphicData uri="http://schemas.openxmlformats.org/drawingml/2006/table">
            <a:tbl>
              <a:tblPr/>
              <a:tblGrid>
                <a:gridCol w="931304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69835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51860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51860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51860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17296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30794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Saídas</a:t>
                      </a:r>
                      <a:endParaRPr lang="pt-PT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30794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Contratação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1 558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1 511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3079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1 541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1 448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3186197"/>
                  </a:ext>
                </a:extLst>
              </a:tr>
              <a:tr h="307949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Físico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981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788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>
                          <a:effectLst/>
                          <a:latin typeface="+mn-lt"/>
                        </a:rPr>
                        <a:t>+24</a:t>
                      </a:r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170388" y="4043675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828116" y="2031796"/>
            <a:ext cx="2286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2" name="Rectangle 21"/>
          <p:cNvSpPr/>
          <p:nvPr/>
        </p:nvSpPr>
        <p:spPr>
          <a:xfrm>
            <a:off x="1170388" y="4419325"/>
            <a:ext cx="152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26" name="Group 25"/>
          <p:cNvGrpSpPr/>
          <p:nvPr/>
        </p:nvGrpSpPr>
        <p:grpSpPr>
          <a:xfrm>
            <a:off x="6829068" y="4595763"/>
            <a:ext cx="196970" cy="1803986"/>
            <a:chOff x="3964759" y="5357751"/>
            <a:chExt cx="96181" cy="519975"/>
          </a:xfrm>
        </p:grpSpPr>
        <p:sp>
          <p:nvSpPr>
            <p:cNvPr id="30" name="TextBox 29"/>
            <p:cNvSpPr txBox="1"/>
            <p:nvPr/>
          </p:nvSpPr>
          <p:spPr>
            <a:xfrm>
              <a:off x="3964759" y="5679446"/>
              <a:ext cx="54617" cy="14904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1000" dirty="0">
                  <a:solidFill>
                    <a:srgbClr val="0F038A"/>
                  </a:solidFill>
                </a:rPr>
                <a:t>saída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64759" y="5357751"/>
              <a:ext cx="54617" cy="227583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1000" dirty="0">
                  <a:solidFill>
                    <a:srgbClr val="0F038A"/>
                  </a:solidFill>
                </a:rPr>
                <a:t>entrada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4060940" y="5660205"/>
              <a:ext cx="0" cy="217521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4060940" y="5366484"/>
              <a:ext cx="0" cy="228903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4354491" y="4042328"/>
            <a:ext cx="1447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Valores máximos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22359" y="4442801"/>
            <a:ext cx="3029370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300" dirty="0"/>
              <a:t>(ES-&gt;PT)</a:t>
            </a:r>
          </a:p>
          <a:p>
            <a:endParaRPr lang="pt-PT" sz="500" dirty="0"/>
          </a:p>
          <a:p>
            <a:pPr marL="285750" indent="-196850">
              <a:buFont typeface="Wingdings" panose="05000000000000000000" pitchFamily="2" charset="2"/>
              <a:buChar char="§"/>
            </a:pPr>
            <a:r>
              <a:rPr lang="pt-PT" sz="1300" dirty="0"/>
              <a:t>Contratação: 90 GWh (63% CDFC);</a:t>
            </a:r>
          </a:p>
          <a:p>
            <a:pPr marL="285750" indent="-196850">
              <a:buFont typeface="Wingdings" panose="05000000000000000000" pitchFamily="2" charset="2"/>
              <a:buChar char="§"/>
            </a:pPr>
            <a:r>
              <a:rPr lang="pt-PT" sz="1300" dirty="0"/>
              <a:t>Utilização : 84 GWh (58% CDFC)</a:t>
            </a:r>
          </a:p>
          <a:p>
            <a:pPr marL="285750" indent="-196850">
              <a:buFont typeface="Wingdings" panose="05000000000000000000" pitchFamily="2" charset="2"/>
              <a:buChar char="§"/>
            </a:pPr>
            <a:r>
              <a:rPr lang="pt-PT" sz="1300" dirty="0"/>
              <a:t>Físico: 76,2 GWh (53% CDFC)</a:t>
            </a:r>
          </a:p>
          <a:p>
            <a:endParaRPr lang="pt-PT" sz="1300" dirty="0"/>
          </a:p>
          <a:p>
            <a:r>
              <a:rPr lang="pt-PT" sz="1300" dirty="0"/>
              <a:t>(PT-&gt;ES)</a:t>
            </a:r>
          </a:p>
          <a:p>
            <a:endParaRPr lang="pt-PT" sz="500" dirty="0"/>
          </a:p>
          <a:p>
            <a:pPr marL="285750" indent="-196850">
              <a:buFont typeface="Wingdings" panose="05000000000000000000" pitchFamily="2" charset="2"/>
              <a:buChar char="§"/>
            </a:pPr>
            <a:r>
              <a:rPr lang="pt-PT" sz="1300" dirty="0"/>
              <a:t>Contratação: 72 GWh (89% CDFC)</a:t>
            </a:r>
          </a:p>
          <a:p>
            <a:pPr marL="285750" indent="-196850">
              <a:buFont typeface="Wingdings" panose="05000000000000000000" pitchFamily="2" charset="2"/>
              <a:buChar char="§"/>
            </a:pPr>
            <a:r>
              <a:rPr lang="pt-PT" sz="1300" dirty="0"/>
              <a:t>Utilização: 71 GWh (89% CDFC)</a:t>
            </a:r>
          </a:p>
          <a:p>
            <a:pPr marL="285750" indent="-196850">
              <a:buFont typeface="Wingdings" panose="05000000000000000000" pitchFamily="2" charset="2"/>
              <a:buChar char="§"/>
            </a:pPr>
            <a:r>
              <a:rPr lang="pt-PT" sz="1300" dirty="0"/>
              <a:t>Físico máximo: 56 GWh (70% CDFC)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384179" y="1155289"/>
            <a:ext cx="1040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janeiro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014776" y="1108503"/>
            <a:ext cx="1058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/>
              <a:t>fevereiro</a:t>
            </a:r>
          </a:p>
        </p:txBody>
      </p:sp>
      <p:graphicFrame>
        <p:nvGraphicFramePr>
          <p:cNvPr id="32" name="Gráfico 11">
            <a:extLst>
              <a:ext uri="{FF2B5EF4-FFF2-40B4-BE49-F238E27FC236}">
                <a16:creationId xmlns:a16="http://schemas.microsoft.com/office/drawing/2014/main" id="{00000000-0008-0000-4C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9606449"/>
              </p:ext>
            </p:extLst>
          </p:nvPr>
        </p:nvGraphicFramePr>
        <p:xfrm>
          <a:off x="9679" y="1270385"/>
          <a:ext cx="6222679" cy="2522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4" name="Gráfico 11">
            <a:extLst>
              <a:ext uri="{FF2B5EF4-FFF2-40B4-BE49-F238E27FC236}">
                <a16:creationId xmlns:a16="http://schemas.microsoft.com/office/drawing/2014/main" id="{00000000-0008-0000-4C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803312"/>
              </p:ext>
            </p:extLst>
          </p:nvPr>
        </p:nvGraphicFramePr>
        <p:xfrm>
          <a:off x="5828116" y="1154521"/>
          <a:ext cx="6413427" cy="2786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3" name="Gráfico 4">
            <a:extLst>
              <a:ext uri="{FF2B5EF4-FFF2-40B4-BE49-F238E27FC236}">
                <a16:creationId xmlns:a16="http://schemas.microsoft.com/office/drawing/2014/main" id="{00000000-0008-0000-26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6994177"/>
              </p:ext>
            </p:extLst>
          </p:nvPr>
        </p:nvGraphicFramePr>
        <p:xfrm>
          <a:off x="9855" y="4217105"/>
          <a:ext cx="3838195" cy="2522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28812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Interface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Rede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- Terminal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 [GWh]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50469" y="6503744"/>
            <a:ext cx="1734577" cy="232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ctr"/>
            <a:r>
              <a:rPr lang="pt-PT" sz="900" dirty="0"/>
              <a:t>CTM: capacidade técnica máxima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90566" y="3804018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170388" y="4419325"/>
            <a:ext cx="152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5" name="Rectangle 44"/>
          <p:cNvSpPr/>
          <p:nvPr/>
        </p:nvSpPr>
        <p:spPr>
          <a:xfrm>
            <a:off x="3642028" y="5384566"/>
            <a:ext cx="152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34" name="Group 33"/>
          <p:cNvGrpSpPr/>
          <p:nvPr/>
        </p:nvGrpSpPr>
        <p:grpSpPr>
          <a:xfrm>
            <a:off x="6741008" y="4634819"/>
            <a:ext cx="196970" cy="1803986"/>
            <a:chOff x="3964759" y="5357751"/>
            <a:chExt cx="96181" cy="519975"/>
          </a:xfrm>
        </p:grpSpPr>
        <p:sp>
          <p:nvSpPr>
            <p:cNvPr id="35" name="TextBox 34"/>
            <p:cNvSpPr txBox="1"/>
            <p:nvPr/>
          </p:nvSpPr>
          <p:spPr>
            <a:xfrm>
              <a:off x="3964759" y="5679446"/>
              <a:ext cx="54617" cy="14904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1000" dirty="0">
                  <a:solidFill>
                    <a:srgbClr val="0F038A"/>
                  </a:solidFill>
                </a:rPr>
                <a:t>saída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964759" y="5357751"/>
              <a:ext cx="54617" cy="227583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1000" dirty="0">
                  <a:solidFill>
                    <a:srgbClr val="0F038A"/>
                  </a:solidFill>
                </a:rPr>
                <a:t>entrada</a:t>
              </a: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>
              <a:off x="4060940" y="5660205"/>
              <a:ext cx="0" cy="217521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4060940" y="5366484"/>
              <a:ext cx="0" cy="228903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784612" y="981104"/>
            <a:ext cx="708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janeiro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011386" y="981104"/>
            <a:ext cx="854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fevereiro</a:t>
            </a: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249145"/>
              </p:ext>
            </p:extLst>
          </p:nvPr>
        </p:nvGraphicFramePr>
        <p:xfrm>
          <a:off x="7115996" y="4155161"/>
          <a:ext cx="4968742" cy="1229405"/>
        </p:xfrm>
        <a:graphic>
          <a:graphicData uri="http://schemas.openxmlformats.org/drawingml/2006/table">
            <a:tbl>
              <a:tblPr/>
              <a:tblGrid>
                <a:gridCol w="1051080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88166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735696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735696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735696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922408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40106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>
                          <a:effectLst/>
                          <a:latin typeface="+mn-lt"/>
                        </a:rPr>
                        <a:t>Δ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4010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Entradas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6955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Contratação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12 011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11 829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6955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7 863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8 120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936978"/>
                  </a:ext>
                </a:extLst>
              </a:tr>
              <a:tr h="210093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Físico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7 770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7 927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715273"/>
              </p:ext>
            </p:extLst>
          </p:nvPr>
        </p:nvGraphicFramePr>
        <p:xfrm>
          <a:off x="7104879" y="5449506"/>
          <a:ext cx="4955430" cy="989298"/>
        </p:xfrm>
        <a:graphic>
          <a:graphicData uri="http://schemas.openxmlformats.org/drawingml/2006/table">
            <a:tbl>
              <a:tblPr/>
              <a:tblGrid>
                <a:gridCol w="1048264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86053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733725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733725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733725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919938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40106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Saídas</a:t>
                      </a:r>
                      <a:endParaRPr lang="pt-PT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26955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Contratação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186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132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+41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269550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93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112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680072"/>
                  </a:ext>
                </a:extLst>
              </a:tr>
              <a:tr h="210092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Físico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3539699" y="4083391"/>
            <a:ext cx="314649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RGT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Contratação: 203 GWh (102% CDFC)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Contratação acima de 200 GWh em 15 dias (25% período);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Utilização máxima: 199,9 GWh (100% CDFC);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Utilização acima de 90% da CDFC: 15 dias, 25% do período</a:t>
            </a:r>
          </a:p>
          <a:p>
            <a:r>
              <a:rPr lang="pt-PT" sz="1400" dirty="0"/>
              <a:t>CFT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Contratação: 5 GWh (100% CDFC)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Utilização máxima: 4,9 GWh (99% CDFC)</a:t>
            </a:r>
          </a:p>
          <a:p>
            <a:endParaRPr lang="pt-PT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4292404" y="3805715"/>
            <a:ext cx="1447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Valores máximos</a:t>
            </a:r>
          </a:p>
        </p:txBody>
      </p:sp>
      <p:graphicFrame>
        <p:nvGraphicFramePr>
          <p:cNvPr id="32" name="Gráfico 11">
            <a:extLst>
              <a:ext uri="{FF2B5EF4-FFF2-40B4-BE49-F238E27FC236}">
                <a16:creationId xmlns:a16="http://schemas.microsoft.com/office/drawing/2014/main" id="{00000000-0008-0000-4D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73138"/>
              </p:ext>
            </p:extLst>
          </p:nvPr>
        </p:nvGraphicFramePr>
        <p:xfrm>
          <a:off x="-42970" y="1113874"/>
          <a:ext cx="6248562" cy="2691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3" name="Gráfico 11">
            <a:extLst>
              <a:ext uri="{FF2B5EF4-FFF2-40B4-BE49-F238E27FC236}">
                <a16:creationId xmlns:a16="http://schemas.microsoft.com/office/drawing/2014/main" id="{00000000-0008-0000-4D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6152727"/>
              </p:ext>
            </p:extLst>
          </p:nvPr>
        </p:nvGraphicFramePr>
        <p:xfrm>
          <a:off x="6092146" y="1096157"/>
          <a:ext cx="6242144" cy="2691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00000000-0008-0000-4D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4093860"/>
              </p:ext>
            </p:extLst>
          </p:nvPr>
        </p:nvGraphicFramePr>
        <p:xfrm>
          <a:off x="59359" y="4218925"/>
          <a:ext cx="3582669" cy="2517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272867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Interface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Rede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– Armazenamento Subterrâneo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mensal e anual [GWh]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700126" y="6686040"/>
            <a:ext cx="1734577" cy="232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pt-PT" sz="900" dirty="0"/>
              <a:t>CTM: capacidade técnica máxima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69402" y="4126069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acumulado anual</a:t>
            </a:r>
          </a:p>
        </p:txBody>
      </p:sp>
      <p:sp>
        <p:nvSpPr>
          <p:cNvPr id="33" name="Rectangle 32"/>
          <p:cNvSpPr/>
          <p:nvPr/>
        </p:nvSpPr>
        <p:spPr>
          <a:xfrm>
            <a:off x="914102" y="1678011"/>
            <a:ext cx="150497" cy="430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43" name="Group 42"/>
          <p:cNvGrpSpPr/>
          <p:nvPr/>
        </p:nvGrpSpPr>
        <p:grpSpPr>
          <a:xfrm>
            <a:off x="6783448" y="4911437"/>
            <a:ext cx="128354" cy="1291199"/>
            <a:chOff x="3986446" y="4957201"/>
            <a:chExt cx="128354" cy="1291199"/>
          </a:xfrm>
        </p:grpSpPr>
        <p:sp>
          <p:nvSpPr>
            <p:cNvPr id="44" name="TextBox 43"/>
            <p:cNvSpPr txBox="1"/>
            <p:nvPr/>
          </p:nvSpPr>
          <p:spPr>
            <a:xfrm>
              <a:off x="3986446" y="4957201"/>
              <a:ext cx="123111" cy="362279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800" dirty="0">
                  <a:solidFill>
                    <a:srgbClr val="0F038A"/>
                  </a:solidFill>
                </a:rPr>
                <a:t>extração</a:t>
              </a: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4060940" y="5660205"/>
              <a:ext cx="0" cy="217521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4060940" y="5366484"/>
              <a:ext cx="0" cy="228903"/>
            </a:xfrm>
            <a:prstGeom prst="straightConnector1">
              <a:avLst/>
            </a:prstGeom>
            <a:ln w="19050">
              <a:solidFill>
                <a:srgbClr val="0F038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991689" y="5947035"/>
              <a:ext cx="123111" cy="30136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lIns="0" tIns="0" rIns="0" bIns="0" rtlCol="0">
              <a:spAutoFit/>
            </a:bodyPr>
            <a:lstStyle/>
            <a:p>
              <a:r>
                <a:rPr lang="pt-PT" sz="800" dirty="0">
                  <a:solidFill>
                    <a:srgbClr val="0F038A"/>
                  </a:solidFill>
                </a:rPr>
                <a:t>injeção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820777" y="1046038"/>
            <a:ext cx="7082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janeiro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898436" y="1053679"/>
            <a:ext cx="854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fevereiro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354491" y="4126069"/>
            <a:ext cx="1447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1400" b="1" dirty="0"/>
              <a:t>Valores máximos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885661"/>
              </p:ext>
            </p:extLst>
          </p:nvPr>
        </p:nvGraphicFramePr>
        <p:xfrm>
          <a:off x="7024491" y="4070858"/>
          <a:ext cx="4557909" cy="1425861"/>
        </p:xfrm>
        <a:graphic>
          <a:graphicData uri="http://schemas.openxmlformats.org/drawingml/2006/table">
            <a:tbl>
              <a:tblPr/>
              <a:tblGrid>
                <a:gridCol w="964173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22998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74866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74866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74866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46140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78474">
                <a:tc>
                  <a:txBody>
                    <a:bodyPr/>
                    <a:lstStyle/>
                    <a:p>
                      <a:pPr algn="l" fontAlgn="ctr"/>
                      <a:endParaRPr lang="pt-PT" sz="12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PT" sz="1050" b="1" i="0" u="none" strike="noStrike" dirty="0">
                          <a:effectLst/>
                          <a:latin typeface="+mn-lt"/>
                        </a:rPr>
                        <a:t>2023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050" b="1" i="0" u="none" strike="noStrike" dirty="0">
                          <a:effectLst/>
                          <a:latin typeface="+mn-lt"/>
                        </a:rPr>
                        <a:t>Δ (%)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935149"/>
                  </a:ext>
                </a:extLst>
              </a:tr>
              <a:tr h="27847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Entradas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31262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Contratação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955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244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+300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31262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739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208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ctr">
                        <a:buFontTx/>
                        <a:buNone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+255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936978"/>
                  </a:ext>
                </a:extLst>
              </a:tr>
              <a:tr h="24366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Físico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680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110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+518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934149"/>
              </p:ext>
            </p:extLst>
          </p:nvPr>
        </p:nvGraphicFramePr>
        <p:xfrm>
          <a:off x="7035599" y="5557037"/>
          <a:ext cx="4545699" cy="1147387"/>
        </p:xfrm>
        <a:graphic>
          <a:graphicData uri="http://schemas.openxmlformats.org/drawingml/2006/table">
            <a:tbl>
              <a:tblPr/>
              <a:tblGrid>
                <a:gridCol w="961590">
                  <a:extLst>
                    <a:ext uri="{9D8B030D-6E8A-4147-A177-3AD203B41FA5}">
                      <a16:colId xmlns:a16="http://schemas.microsoft.com/office/drawing/2014/main" val="4274196350"/>
                    </a:ext>
                  </a:extLst>
                </a:gridCol>
                <a:gridCol w="721060">
                  <a:extLst>
                    <a:ext uri="{9D8B030D-6E8A-4147-A177-3AD203B41FA5}">
                      <a16:colId xmlns:a16="http://schemas.microsoft.com/office/drawing/2014/main" val="1365138911"/>
                    </a:ext>
                  </a:extLst>
                </a:gridCol>
                <a:gridCol w="673058">
                  <a:extLst>
                    <a:ext uri="{9D8B030D-6E8A-4147-A177-3AD203B41FA5}">
                      <a16:colId xmlns:a16="http://schemas.microsoft.com/office/drawing/2014/main" val="3071296546"/>
                    </a:ext>
                  </a:extLst>
                </a:gridCol>
                <a:gridCol w="673058">
                  <a:extLst>
                    <a:ext uri="{9D8B030D-6E8A-4147-A177-3AD203B41FA5}">
                      <a16:colId xmlns:a16="http://schemas.microsoft.com/office/drawing/2014/main" val="1478018216"/>
                    </a:ext>
                  </a:extLst>
                </a:gridCol>
                <a:gridCol w="673058">
                  <a:extLst>
                    <a:ext uri="{9D8B030D-6E8A-4147-A177-3AD203B41FA5}">
                      <a16:colId xmlns:a16="http://schemas.microsoft.com/office/drawing/2014/main" val="70055566"/>
                    </a:ext>
                  </a:extLst>
                </a:gridCol>
                <a:gridCol w="843875">
                  <a:extLst>
                    <a:ext uri="{9D8B030D-6E8A-4147-A177-3AD203B41FA5}">
                      <a16:colId xmlns:a16="http://schemas.microsoft.com/office/drawing/2014/main" val="1339271637"/>
                    </a:ext>
                  </a:extLst>
                </a:gridCol>
              </a:tblGrid>
              <a:tr h="27847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200" b="1" i="0" u="none" strike="noStrike" dirty="0">
                          <a:effectLst/>
                          <a:latin typeface="+mn-lt"/>
                        </a:rPr>
                        <a:t>Saídas</a:t>
                      </a:r>
                      <a:endParaRPr lang="pt-PT" sz="14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pt-PT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% CTM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050" b="0" i="0" u="none" strike="noStrike" dirty="0"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48396807"/>
                  </a:ext>
                </a:extLst>
              </a:tr>
              <a:tr h="31262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Contratação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512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117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-338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562578"/>
                  </a:ext>
                </a:extLst>
              </a:tr>
              <a:tr h="312624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Utilização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468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114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-310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2680072"/>
                  </a:ext>
                </a:extLst>
              </a:tr>
              <a:tr h="243665">
                <a:tc>
                  <a:txBody>
                    <a:bodyPr/>
                    <a:lstStyle/>
                    <a:p>
                      <a:pPr algn="l" fontAlgn="ctr"/>
                      <a:r>
                        <a:rPr lang="pt-PT" sz="1050" b="0" i="0" u="none" strike="noStrike" dirty="0">
                          <a:effectLst/>
                          <a:latin typeface="+mn-lt"/>
                        </a:rPr>
                        <a:t>Físico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404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PT" sz="900" b="0" i="0" u="none" strike="noStrike" dirty="0"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885525"/>
                  </a:ext>
                </a:extLst>
              </a:tr>
            </a:tbl>
          </a:graphicData>
        </a:graphic>
      </p:graphicFrame>
      <p:sp>
        <p:nvSpPr>
          <p:cNvPr id="45" name="TextBox 44"/>
          <p:cNvSpPr txBox="1"/>
          <p:nvPr/>
        </p:nvSpPr>
        <p:spPr>
          <a:xfrm>
            <a:off x="3186509" y="4410427"/>
            <a:ext cx="36813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err="1"/>
              <a:t>Extracção</a:t>
            </a:r>
            <a:endParaRPr lang="pt-PT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Contratação: 85,7 GWh (100% CDFC);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Utilização: 77 GWh (90% CDFC);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Físico: 85,7 GWh (100% CDFC)</a:t>
            </a:r>
            <a:endParaRPr lang="pt-PT" sz="2000" b="1" baseline="20000" dirty="0">
              <a:solidFill>
                <a:srgbClr val="D96E44"/>
              </a:solidFill>
            </a:endParaRPr>
          </a:p>
          <a:p>
            <a:endParaRPr lang="pt-PT" sz="1400" dirty="0"/>
          </a:p>
          <a:p>
            <a:r>
              <a:rPr lang="pt-PT" sz="1400" dirty="0" err="1"/>
              <a:t>Injecção</a:t>
            </a:r>
            <a:endParaRPr lang="pt-PT" sz="14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Contratação: 24 GWh (100% CDFC);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Dias contratação máxima: 12 (20% período)</a:t>
            </a:r>
            <a:endParaRPr lang="pt-PT" sz="2000" baseline="20000" dirty="0">
              <a:solidFill>
                <a:srgbClr val="D96E44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Utilização máxima: 24 GWh (100% CDFC)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pt-PT" sz="1400" dirty="0"/>
              <a:t>Físico: 27 GWh (112% CDFC)</a:t>
            </a:r>
          </a:p>
        </p:txBody>
      </p:sp>
      <p:graphicFrame>
        <p:nvGraphicFramePr>
          <p:cNvPr id="25" name="Gráfico 11">
            <a:extLst>
              <a:ext uri="{FF2B5EF4-FFF2-40B4-BE49-F238E27FC236}">
                <a16:creationId xmlns:a16="http://schemas.microsoft.com/office/drawing/2014/main" id="{00000000-0008-0000-4E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873513"/>
              </p:ext>
            </p:extLst>
          </p:nvPr>
        </p:nvGraphicFramePr>
        <p:xfrm>
          <a:off x="-155361" y="1186456"/>
          <a:ext cx="6251361" cy="2877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Gráfico 11">
            <a:extLst>
              <a:ext uri="{FF2B5EF4-FFF2-40B4-BE49-F238E27FC236}">
                <a16:creationId xmlns:a16="http://schemas.microsoft.com/office/drawing/2014/main" id="{00000000-0008-0000-4E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9960394"/>
              </p:ext>
            </p:extLst>
          </p:nvPr>
        </p:nvGraphicFramePr>
        <p:xfrm>
          <a:off x="5977405" y="1167461"/>
          <a:ext cx="6355009" cy="2853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00000000-0008-0000-4E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2850821"/>
              </p:ext>
            </p:extLst>
          </p:nvPr>
        </p:nvGraphicFramePr>
        <p:xfrm>
          <a:off x="-88414" y="4433846"/>
          <a:ext cx="3475132" cy="2447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38547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2">
            <a:extLst>
              <a:ext uri="{FF2B5EF4-FFF2-40B4-BE49-F238E27FC236}">
                <a16:creationId xmlns:a16="http://schemas.microsoft.com/office/drawing/2014/main" id="{B8CBCDE0-09AF-0E4A-8FD2-5DAE1B09A88D}"/>
              </a:ext>
            </a:extLst>
          </p:cNvPr>
          <p:cNvSpPr txBox="1">
            <a:spLocks/>
          </p:cNvSpPr>
          <p:nvPr/>
        </p:nvSpPr>
        <p:spPr>
          <a:xfrm>
            <a:off x="542426" y="156803"/>
            <a:ext cx="9394053" cy="394053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 sz="6852" b="1" i="0">
                <a:solidFill>
                  <a:srgbClr val="1E331B"/>
                </a:solidFill>
                <a:latin typeface="Gilroy Bold"/>
                <a:ea typeface="+mj-ea"/>
                <a:cs typeface="Gilroy Bold"/>
              </a:defRPr>
            </a:lvl1pPr>
          </a:lstStyle>
          <a:p>
            <a:pPr marL="7701">
              <a:spcBef>
                <a:spcPts val="73"/>
              </a:spcBef>
            </a:pP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Terminal de GNL –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Descargas</a:t>
            </a:r>
            <a:r>
              <a:rPr lang="en-GB" sz="2500" spc="-24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500" spc="-24" dirty="0" err="1">
                <a:latin typeface="Arial" panose="020B0604020202020204" pitchFamily="34" charset="0"/>
                <a:cs typeface="Arial" panose="020B0604020202020204" pitchFamily="34" charset="0"/>
              </a:rPr>
              <a:t>Navios</a:t>
            </a:r>
            <a:endParaRPr lang="en-GB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object 3">
            <a:extLst>
              <a:ext uri="{FF2B5EF4-FFF2-40B4-BE49-F238E27FC236}">
                <a16:creationId xmlns:a16="http://schemas.microsoft.com/office/drawing/2014/main" id="{9ADA7544-B3E9-F944-937B-24E1D71F59AE}"/>
              </a:ext>
            </a:extLst>
          </p:cNvPr>
          <p:cNvSpPr txBox="1"/>
          <p:nvPr/>
        </p:nvSpPr>
        <p:spPr>
          <a:xfrm>
            <a:off x="542426" y="576379"/>
            <a:ext cx="9394053" cy="224386"/>
          </a:xfrm>
          <a:prstGeom prst="rect">
            <a:avLst/>
          </a:prstGeom>
        </p:spPr>
        <p:txBody>
          <a:bodyPr vert="horz" wrap="square" lIns="0" tIns="8856" rIns="0" bIns="0" rtlCol="0">
            <a:spAutoFit/>
          </a:bodyPr>
          <a:lstStyle/>
          <a:p>
            <a:pPr marL="7701">
              <a:spcBef>
                <a:spcPts val="69"/>
              </a:spcBef>
            </a:pPr>
            <a:r>
              <a:rPr lang="pt-PT" sz="1400" b="1" spc="-12" dirty="0">
                <a:solidFill>
                  <a:srgbClr val="1E33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Evolução anual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102" y="1678011"/>
            <a:ext cx="150497" cy="4300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C8D76B-5F8D-47AE-B66A-2C22E3B534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7505" y="4414721"/>
            <a:ext cx="6616700" cy="1866900"/>
          </a:xfrm>
          <a:prstGeom prst="rect">
            <a:avLst/>
          </a:prstGeom>
        </p:spPr>
      </p:pic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00000000-0008-0000-5100-00000A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4940506"/>
              </p:ext>
            </p:extLst>
          </p:nvPr>
        </p:nvGraphicFramePr>
        <p:xfrm>
          <a:off x="2821781" y="1140298"/>
          <a:ext cx="6548437" cy="3024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5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9702170"/>
              </p:ext>
            </p:extLst>
          </p:nvPr>
        </p:nvGraphicFramePr>
        <p:xfrm>
          <a:off x="270980" y="3300909"/>
          <a:ext cx="3937934" cy="3585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022641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9032</TotalTime>
  <Words>1268</Words>
  <Application>Microsoft Office PowerPoint</Application>
  <PresentationFormat>Widescreen</PresentationFormat>
  <Paragraphs>467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Calibri Light</vt:lpstr>
      <vt:lpstr>Lota Grotesque</vt:lpstr>
      <vt:lpstr>Lota Grotesque Black</vt:lpstr>
      <vt:lpstr>Lota Grotesque Semi Bold</vt:lpstr>
      <vt:lpstr>Noe Display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Luís Costa</dc:creator>
  <cp:lastModifiedBy>tgmsb</cp:lastModifiedBy>
  <cp:revision>531</cp:revision>
  <cp:lastPrinted>2024-01-15T12:15:19Z</cp:lastPrinted>
  <dcterms:created xsi:type="dcterms:W3CDTF">2022-03-31T10:59:04Z</dcterms:created>
  <dcterms:modified xsi:type="dcterms:W3CDTF">2024-03-12T22:34:33Z</dcterms:modified>
</cp:coreProperties>
</file>